
<file path=[Content_Types].xml><?xml version="1.0" encoding="utf-8"?>
<Types xmlns="http://schemas.openxmlformats.org/package/2006/content-types">
  <Default Extension="xml" ContentType="application/xml"/>
  <Default Extension="wmf" ContentType="image/x-wmf"/>
  <Default Extension="bin" ContentType="application/vnd.openxmlformats-officedocument.oleObject"/>
  <Default Extension="rels" ContentType="application/vnd.openxmlformats-package.relationships+xml"/>
  <Default Extension="jpeg" ContentType="image/jpeg"/>
  <Default Extension="png" ContentType="image/png"/>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3.xml" ContentType="application/vnd.openxmlformats-officedocument.presentationml.notesSlide+xml"/>
  <Override PartName="/ppt/notesSlides/notesSlide1.xml" ContentType="application/vnd.openxmlformats-officedocument.presentationml.notesSlide+xml"/>
  <Override PartName="/ppt/slides/slide9.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2.xml" ContentType="application/vnd.openxmlformats-officedocument.presentationml.slide+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slideLayouts/slideLayout6.xml" ContentType="application/vnd.openxmlformats-officedocument.presentationml.slideLayout+xml"/>
  <Override PartName="/docProps/core.xml" ContentType="application/vnd.openxmlformats-package.core-properties+xml"/>
  <Override PartName="/ppt/slideLayouts/slideLayout8.xml" ContentType="application/vnd.openxmlformats-officedocument.presentationml.slideLayout+xml"/>
  <Override PartName="/ppt/presProps.xml" ContentType="application/vnd.openxmlformats-officedocument.presentationml.presProps+xml"/>
  <Override PartName="/ppt/slideLayouts/slideLayout2.xml" ContentType="application/vnd.openxmlformats-officedocument.presentationml.slideLayout+xml"/>
  <Override PartName="/ppt/notesSlides/notesSlide8.xml" ContentType="application/vnd.openxmlformats-officedocument.presentationml.notesSlide+xml"/>
  <Override PartName="/ppt/slides/slide8.xml" ContentType="application/vnd.openxmlformats-officedocument.presentationml.slide+xml"/>
  <Override PartName="/ppt/presentation.xml" ContentType="application/vnd.openxmlformats-officedocument.presentationml.presentation.main+xml"/>
  <Override PartName="/ppt/viewProps.xml" ContentType="application/vnd.openxmlformats-officedocument.presentationml.viewProps+xml"/>
  <Override PartName="/docProps/app.xml" ContentType="application/vnd.openxmlformats-officedocument.extended-properties+xml"/>
  <Override PartName="/ppt/tableStyles.xml" ContentType="application/vnd.openxmlformats-officedocument.presentationml.tableStyles+xml"/>
  <Override PartName="/ppt/notesSlides/notesSlide2.xml" ContentType="application/vnd.openxmlformats-officedocument.presentationml.notesSlide+xml"/>
  <Override PartName="/ppt/slides/slide7.xml" ContentType="application/vnd.openxmlformats-officedocument.presentationml.slide+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notesSlides/notesSlide5.xml" ContentType="application/vnd.openxmlformats-officedocument.presentationml.notesSlide+xml"/>
  <Override PartName="/ppt/slideLayouts/slideLayout4.xml" ContentType="application/vnd.openxmlformats-officedocument.presentationml.slideLayout+xml"/>
  <Override PartName="/ppt/slides/slide3.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slideLayouts/slideLayout9.xml" ContentType="application/vnd.openxmlformats-officedocument.presentationml.slideLayout+xml"/>
  <Override PartName="/ppt/slideLayouts/slideLayout3.xml" ContentType="application/vnd.openxmlformats-officedocument.presentationml.slideLayout+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10.xml" ContentType="application/vnd.openxmlformats-officedocument.presentationml.slideLayout+xml"/>
  <Override PartName="/ppt/notesSlides/notesSlide4.xml" ContentType="application/vnd.openxmlformats-officedocument.presentationml.notesSlide+xml"/>
  <Override PartName="/ppt/slideLayouts/slideLayout11.xml" ContentType="application/vnd.openxmlformats-officedocument.presentationml.slideLayout+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aveSubsetFonts="1">
  <p:sldMasterIdLst>
    <p:sldMasterId id="2147483648" r:id="rId1"/>
  </p:sldMasterIdLst>
  <p:notesMasterIdLst>
    <p:notesMasterId r:id="rId14"/>
  </p:notesMasterIdLst>
  <p:sldIdLst>
    <p:sldId id="256" r:id="rId4"/>
    <p:sldId id="257" r:id="rId5"/>
    <p:sldId id="258" r:id="rId6"/>
    <p:sldId id="259" r:id="rId7"/>
    <p:sldId id="260" r:id="rId8"/>
    <p:sldId id="261" r:id="rId9"/>
    <p:sldId id="262" r:id="rId10"/>
    <p:sldId id="263" r:id="rId11"/>
    <p:sldId id="264" r:id="rId12"/>
    <p:sldId id="265" r:id="rId13"/>
  </p:sldIdLst>
  <p:sldSz cx="12192000" cy="6858000"/>
  <p:notesSz cx="6858000" cy="9144000"/>
  <p:defaultTextStyle>
    <a:defPPr>
      <a:defRPr lang="en-US"/>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378" y="90"/>
      </p:cViewPr>
      <p:guideLst>
        <p:guide pos="3840"/>
        <p:guide pos="2160" orient="horz"/>
      </p:guideLst>
    </p:cSldViewPr>
  </p:slide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theme" Target="theme/theme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notesMaster" Target="notesMasters/notesMaster1.xml"/><Relationship Id="rId15" Type="http://schemas.openxmlformats.org/officeDocument/2006/relationships/presProps" Target="presProps.xml" /><Relationship Id="rId16" Type="http://schemas.openxmlformats.org/officeDocument/2006/relationships/tableStyles" Target="tableStyles.xml" /><Relationship Id="rId17" Type="http://schemas.openxmlformats.org/officeDocument/2006/relationships/viewProps" Target="viewProps.xml" /></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Ref idx="1001">
        <a:schemeClr val="bg1"/>
      </p:bgRef>
    </p:bg>
    <p:spTree>
      <p:nvGrpSpPr>
        <p:cNvPr id="1" name=""/>
        <p:cNvGrpSpPr/>
        <p:nvPr/>
      </p:nvGrpSpPr>
      <p:grpSpPr bwMode="auto">
        <a:xfrm>
          <a:off x="0" y="0"/>
          <a:ext cx="0" cy="0"/>
          <a:chOff x="0" y="0"/>
          <a:chExt cx="0" cy="0"/>
        </a:xfrm>
      </p:grpSpPr>
      <p:sp>
        <p:nvSpPr>
          <p:cNvPr id="1125592796" name="Header Placeholder 1"/>
          <p:cNvSpPr>
            <a:spLocks noGrp="1"/>
          </p:cNvSpPr>
          <p:nvPr>
            <p:ph type="hdr" sz="quarter"/>
          </p:nvPr>
        </p:nvSpPr>
        <p:spPr bwMode="auto">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612300655" name="Date Placeholder 2"/>
          <p:cNvSpPr>
            <a:spLocks noGrp="1"/>
          </p:cNvSpPr>
          <p:nvPr>
            <p:ph type="dt" idx="1"/>
          </p:nvPr>
        </p:nvSpPr>
        <p:spPr bwMode="auto">
          <a:xfrm>
            <a:off x="3884613" y="0"/>
            <a:ext cx="2971800" cy="458788"/>
          </a:xfrm>
          <a:prstGeom prst="rect">
            <a:avLst/>
          </a:prstGeom>
        </p:spPr>
        <p:txBody>
          <a:bodyPr vert="horz" lIns="91440" tIns="45720" rIns="91440" bIns="45720" rtlCol="0"/>
          <a:lstStyle>
            <a:lvl1pPr algn="r">
              <a:defRPr sz="1200"/>
            </a:lvl1pPr>
          </a:lstStyle>
          <a:p>
            <a:pPr>
              <a:defRPr/>
            </a:pPr>
            <a:fld id="{3632E96E-41F7-40C5-8419-297958CC00FA}" type="datetimeFigureOut">
              <a:rPr lang="en-US"/>
              <a:t>10/30/2013</a:t>
            </a:fld>
            <a:endParaRPr lang="en-US"/>
          </a:p>
        </p:txBody>
      </p:sp>
      <p:sp>
        <p:nvSpPr>
          <p:cNvPr id="1251045631" name="Slide Image Placeholder 3"/>
          <p:cNvSpPr>
            <a:spLocks noChangeAspect="1" noGrp="1" noRot="1"/>
          </p:cNvSpPr>
          <p:nvPr>
            <p:ph type="sldImg" idx="2"/>
          </p:nvPr>
        </p:nvSpPr>
        <p:spPr bwMode="auto">
          <a:xfrm>
            <a:off x="685800" y="1143000"/>
            <a:ext cx="5486400" cy="3086100"/>
          </a:xfrm>
          <a:prstGeom prst="rect">
            <a:avLst/>
          </a:prstGeom>
          <a:noFill/>
          <a:ln w="12700">
            <a:solidFill>
              <a:prstClr val="black"/>
            </a:solidFill>
          </a:ln>
        </p:spPr>
        <p:txBody>
          <a:bodyPr vert="horz" lIns="91440" tIns="45720" rIns="91440" bIns="45720" rtlCol="0" anchor="ctr"/>
          <a:lstStyle/>
          <a:p>
            <a:pPr>
              <a:defRPr/>
            </a:pPr>
            <a:endParaRPr lang="en-US"/>
          </a:p>
        </p:txBody>
      </p:sp>
      <p:sp>
        <p:nvSpPr>
          <p:cNvPr id="236454541" name="Notes Placeholder 4"/>
          <p:cNvSpPr>
            <a:spLocks noGrp="1"/>
          </p:cNvSpPr>
          <p:nvPr>
            <p:ph type="body" sz="quarter" idx="3"/>
          </p:nvPr>
        </p:nvSpPr>
        <p:spPr bwMode="auto">
          <a:xfrm>
            <a:off x="685800" y="4400550"/>
            <a:ext cx="5486400" cy="3600450"/>
          </a:xfrm>
          <a:prstGeom prst="rect">
            <a:avLst/>
          </a:prstGeom>
        </p:spPr>
        <p:txBody>
          <a:bodyPr vert="horz" lIns="91440" tIns="45720" rIns="91440" bIns="45720" rtlCol="0"/>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US"/>
          </a:p>
        </p:txBody>
      </p:sp>
      <p:sp>
        <p:nvSpPr>
          <p:cNvPr id="1611372813" name="Footer Placeholder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1590448918" name="Slide Number Placeholder 6"/>
          <p:cNvSpPr>
            <a:spLocks noGrp="1"/>
          </p:cNvSpPr>
          <p:nvPr>
            <p:ph type="sldNum" sz="quarter" idx="5"/>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fld id="{2E6999B8-B6B4-4561-A3CD-BBCDAB9FC9D9}" type="slidenum">
              <a:rPr lang="en-US"/>
              <a:t>‹#›</a:t>
            </a:fld>
            <a:endParaRPr lang="en-US"/>
          </a:p>
        </p:txBody>
      </p:sp>
    </p:spTree>
  </p:cSld>
  <p:clrMap bg1="lt1" tx1="dk1" bg2="lt2" tx2="dk2" accent1="accent1" accent2="accent2" accent3="accent3" accent4="accent4" accent5="accent5" accent6="accent6" hlink="hlink" folHlink="folHlink"/>
  <p:notesStyle>
    <a:lvl1pPr marL="0" algn="l" defTabSz="914400" rtl="0">
      <a:defRPr sz="1200">
        <a:solidFill>
          <a:schemeClr val="tx1"/>
        </a:solidFill>
        <a:latin typeface="+mn-lt"/>
        <a:ea typeface="+mn-ea"/>
        <a:cs typeface="+mn-cs"/>
      </a:defRPr>
    </a:lvl1pPr>
    <a:lvl2pPr marL="457200" algn="l" defTabSz="914400" rtl="0">
      <a:defRPr sz="1200">
        <a:solidFill>
          <a:schemeClr val="tx1"/>
        </a:solidFill>
        <a:latin typeface="+mn-lt"/>
        <a:ea typeface="+mn-ea"/>
        <a:cs typeface="+mn-cs"/>
      </a:defRPr>
    </a:lvl2pPr>
    <a:lvl3pPr marL="914400" algn="l" defTabSz="914400" rtl="0">
      <a:defRPr sz="1200">
        <a:solidFill>
          <a:schemeClr val="tx1"/>
        </a:solidFill>
        <a:latin typeface="+mn-lt"/>
        <a:ea typeface="+mn-ea"/>
        <a:cs typeface="+mn-cs"/>
      </a:defRPr>
    </a:lvl3pPr>
    <a:lvl4pPr marL="1371600" algn="l" defTabSz="914400" rtl="0">
      <a:defRPr sz="1200">
        <a:solidFill>
          <a:schemeClr val="tx1"/>
        </a:solidFill>
        <a:latin typeface="+mn-lt"/>
        <a:ea typeface="+mn-ea"/>
        <a:cs typeface="+mn-cs"/>
      </a:defRPr>
    </a:lvl4pPr>
    <a:lvl5pPr marL="1828800" algn="l" defTabSz="914400" rtl="0">
      <a:defRPr sz="1200">
        <a:solidFill>
          <a:schemeClr val="tx1"/>
        </a:solidFill>
        <a:latin typeface="+mn-lt"/>
        <a:ea typeface="+mn-ea"/>
        <a:cs typeface="+mn-cs"/>
      </a:defRPr>
    </a:lvl5pPr>
    <a:lvl6pPr marL="2286000" algn="l" defTabSz="914400" rtl="0">
      <a:defRPr sz="1200">
        <a:solidFill>
          <a:schemeClr val="tx1"/>
        </a:solidFill>
        <a:latin typeface="+mn-lt"/>
        <a:ea typeface="+mn-ea"/>
        <a:cs typeface="+mn-cs"/>
      </a:defRPr>
    </a:lvl6pPr>
    <a:lvl7pPr marL="2743200" algn="l" defTabSz="914400" rtl="0">
      <a:defRPr sz="1200">
        <a:solidFill>
          <a:schemeClr val="tx1"/>
        </a:solidFill>
        <a:latin typeface="+mn-lt"/>
        <a:ea typeface="+mn-ea"/>
        <a:cs typeface="+mn-cs"/>
      </a:defRPr>
    </a:lvl7pPr>
    <a:lvl8pPr marL="3200400" algn="l" defTabSz="914400" rtl="0">
      <a:defRPr sz="1200">
        <a:solidFill>
          <a:schemeClr val="tx1"/>
        </a:solidFill>
        <a:latin typeface="+mn-lt"/>
        <a:ea typeface="+mn-ea"/>
        <a:cs typeface="+mn-cs"/>
      </a:defRPr>
    </a:lvl8pPr>
    <a:lvl9pPr marL="3657600" algn="l" defTabSz="914400" rtl="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97208961" name="Slide Image Placeholder 1"/>
          <p:cNvSpPr>
            <a:spLocks noChangeAspect="1" noGrp="1" noRot="1"/>
          </p:cNvSpPr>
          <p:nvPr>
            <p:ph type="sldImg"/>
          </p:nvPr>
        </p:nvSpPr>
        <p:spPr bwMode="auto">
          <a:xfrm>
            <a:off x="685800" y="1143000"/>
            <a:ext cx="5486400" cy="3086100"/>
          </a:xfrm>
        </p:spPr>
      </p:sp>
      <p:sp>
        <p:nvSpPr>
          <p:cNvPr id="1218057817" name="Notes Placeholder 2"/>
          <p:cNvSpPr>
            <a:spLocks noGrp="1"/>
          </p:cNvSpPr>
          <p:nvPr>
            <p:ph type="body" idx="1"/>
          </p:nvPr>
        </p:nvSpPr>
        <p:spPr bwMode="auto"/>
        <p:txBody>
          <a:bodyPr/>
          <a:lstStyle/>
          <a:p>
            <a:pPr>
              <a:defRPr/>
            </a:pPr>
            <a:endParaRPr lang="en-US">
              <a:latin typeface="Arial"/>
              <a:cs typeface="Arial"/>
            </a:endParaRPr>
          </a:p>
        </p:txBody>
      </p:sp>
      <p:sp>
        <p:nvSpPr>
          <p:cNvPr id="1030368709" name="Slide Number Placeholder 3"/>
          <p:cNvSpPr>
            <a:spLocks noGrp="1"/>
          </p:cNvSpPr>
          <p:nvPr>
            <p:ph type="sldNum" sz="quarter" idx="10"/>
          </p:nvPr>
        </p:nvSpPr>
        <p:spPr bwMode="auto"/>
        <p:txBody>
          <a:bodyPr/>
          <a:lstStyle/>
          <a:p>
            <a:pPr>
              <a:defRPr/>
            </a:pPr>
            <a:fld id="{2E6999B8-B6B4-4561-A3CD-BBCDAB9FC9D9}" type="slidenum">
              <a:rPr lang="en-US"/>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30772313" name="Slide Image Placeholder 1"/>
          <p:cNvSpPr>
            <a:spLocks noChangeAspect="1" noGrp="1" noRot="1"/>
          </p:cNvSpPr>
          <p:nvPr>
            <p:ph type="sldImg"/>
          </p:nvPr>
        </p:nvSpPr>
        <p:spPr bwMode="auto">
          <a:xfrm>
            <a:off x="685800" y="1143000"/>
            <a:ext cx="5486400" cy="3086100"/>
          </a:xfrm>
        </p:spPr>
      </p:sp>
      <p:sp>
        <p:nvSpPr>
          <p:cNvPr id="1109350006" name="Notes Placeholder 2"/>
          <p:cNvSpPr>
            <a:spLocks noGrp="1"/>
          </p:cNvSpPr>
          <p:nvPr>
            <p:ph type="body" idx="1"/>
          </p:nvPr>
        </p:nvSpPr>
        <p:spPr bwMode="auto"/>
        <p:txBody>
          <a:bodyPr/>
          <a:lstStyle/>
          <a:p>
            <a:pPr>
              <a:defRPr/>
            </a:pPr>
            <a:endParaRPr lang="en-US">
              <a:latin typeface="Arial"/>
              <a:cs typeface="Arial"/>
            </a:endParaRPr>
          </a:p>
        </p:txBody>
      </p:sp>
      <p:sp>
        <p:nvSpPr>
          <p:cNvPr id="1357707638" name="Slide Number Placeholder 3"/>
          <p:cNvSpPr>
            <a:spLocks noGrp="1"/>
          </p:cNvSpPr>
          <p:nvPr>
            <p:ph type="sldNum" sz="quarter" idx="10"/>
          </p:nvPr>
        </p:nvSpPr>
        <p:spPr bwMode="auto"/>
        <p:txBody>
          <a:bodyPr/>
          <a:lstStyle/>
          <a:p>
            <a:pPr>
              <a:defRPr/>
            </a:pPr>
            <a:fld id="{6CE8DB58-3B7B-E072-81B9-AAD0171E60F4}" type="slidenum">
              <a:rPr lang="en-US"/>
              <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08469738" name="Slide Image Placeholder 1"/>
          <p:cNvSpPr>
            <a:spLocks noChangeAspect="1" noGrp="1" noRot="1"/>
          </p:cNvSpPr>
          <p:nvPr>
            <p:ph type="sldImg"/>
          </p:nvPr>
        </p:nvSpPr>
        <p:spPr bwMode="auto">
          <a:xfrm>
            <a:off x="685800" y="1143000"/>
            <a:ext cx="5486400" cy="3086100"/>
          </a:xfrm>
        </p:spPr>
      </p:sp>
      <p:sp>
        <p:nvSpPr>
          <p:cNvPr id="1315852473" name="Notes Placeholder 2"/>
          <p:cNvSpPr>
            <a:spLocks noGrp="1"/>
          </p:cNvSpPr>
          <p:nvPr>
            <p:ph type="body" idx="1"/>
          </p:nvPr>
        </p:nvSpPr>
        <p:spPr bwMode="auto"/>
        <p:txBody>
          <a:bodyPr/>
          <a:lstStyle/>
          <a:p>
            <a:pPr>
              <a:defRPr/>
            </a:pPr>
            <a:endParaRPr lang="en-US">
              <a:latin typeface="Arial"/>
              <a:cs typeface="Arial"/>
            </a:endParaRPr>
          </a:p>
        </p:txBody>
      </p:sp>
      <p:sp>
        <p:nvSpPr>
          <p:cNvPr id="1794698366" name="Slide Number Placeholder 3"/>
          <p:cNvSpPr>
            <a:spLocks noGrp="1"/>
          </p:cNvSpPr>
          <p:nvPr>
            <p:ph type="sldNum" sz="quarter" idx="10"/>
          </p:nvPr>
        </p:nvSpPr>
        <p:spPr bwMode="auto"/>
        <p:txBody>
          <a:bodyPr/>
          <a:lstStyle/>
          <a:p>
            <a:pPr>
              <a:defRPr/>
            </a:pPr>
            <a:fld id="{1FBE8774-F8CF-A2F4-B1D4-97192FD42158}" type="slidenum">
              <a:rPr lang="en-US"/>
              <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FB7ECDEE-C526-8229-7E32-6B55B1594021}" type="slidenum">
              <a:rPr/>
              <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22563682" name="Slide Image Placeholder 1"/>
          <p:cNvSpPr>
            <a:spLocks noChangeAspect="1" noGrp="1" noRot="1"/>
          </p:cNvSpPr>
          <p:nvPr>
            <p:ph type="sldImg"/>
          </p:nvPr>
        </p:nvSpPr>
        <p:spPr bwMode="auto"/>
      </p:sp>
      <p:sp>
        <p:nvSpPr>
          <p:cNvPr id="624574094" name="Notes Placeholder 2"/>
          <p:cNvSpPr>
            <a:spLocks noGrp="1"/>
          </p:cNvSpPr>
          <p:nvPr>
            <p:ph type="body" idx="1"/>
          </p:nvPr>
        </p:nvSpPr>
        <p:spPr bwMode="auto"/>
        <p:txBody>
          <a:bodyPr/>
          <a:lstStyle/>
          <a:p>
            <a:pPr>
              <a:defRPr/>
            </a:pPr>
            <a:endParaRPr/>
          </a:p>
        </p:txBody>
      </p:sp>
      <p:sp>
        <p:nvSpPr>
          <p:cNvPr id="2110084820" name="Slide Number Placeholder 3"/>
          <p:cNvSpPr>
            <a:spLocks noGrp="1"/>
          </p:cNvSpPr>
          <p:nvPr>
            <p:ph type="sldNum" sz="quarter" idx="10"/>
          </p:nvPr>
        </p:nvSpPr>
        <p:spPr bwMode="auto"/>
        <p:txBody>
          <a:bodyPr/>
          <a:lstStyle/>
          <a:p>
            <a:pPr>
              <a:defRPr/>
            </a:pPr>
            <a:fld id="{10B716DF-773F-F907-4E71-A6F291AD6E80}" type="slidenum">
              <a:rPr/>
              <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47685986" name="Slide Image Placeholder 1"/>
          <p:cNvSpPr>
            <a:spLocks noChangeAspect="1" noGrp="1" noRot="1"/>
          </p:cNvSpPr>
          <p:nvPr>
            <p:ph type="sldImg"/>
          </p:nvPr>
        </p:nvSpPr>
        <p:spPr bwMode="auto">
          <a:xfrm>
            <a:off x="685800" y="1143000"/>
            <a:ext cx="5486400" cy="3086100"/>
          </a:xfrm>
        </p:spPr>
      </p:sp>
      <p:sp>
        <p:nvSpPr>
          <p:cNvPr id="920776244" name="Notes Placeholder 2"/>
          <p:cNvSpPr>
            <a:spLocks noGrp="1"/>
          </p:cNvSpPr>
          <p:nvPr>
            <p:ph type="body" idx="1"/>
          </p:nvPr>
        </p:nvSpPr>
        <p:spPr bwMode="auto"/>
        <p:txBody>
          <a:bodyPr/>
          <a:lstStyle/>
          <a:p>
            <a:pPr>
              <a:defRPr/>
            </a:pPr>
            <a:endParaRPr lang="en-US">
              <a:latin typeface="Arial"/>
              <a:cs typeface="Arial"/>
            </a:endParaRPr>
          </a:p>
        </p:txBody>
      </p:sp>
      <p:sp>
        <p:nvSpPr>
          <p:cNvPr id="780874469" name="Slide Number Placeholder 3"/>
          <p:cNvSpPr>
            <a:spLocks noGrp="1"/>
          </p:cNvSpPr>
          <p:nvPr>
            <p:ph type="sldNum" sz="quarter" idx="10"/>
          </p:nvPr>
        </p:nvSpPr>
        <p:spPr bwMode="auto"/>
        <p:txBody>
          <a:bodyPr/>
          <a:lstStyle/>
          <a:p>
            <a:pPr>
              <a:defRPr/>
            </a:pPr>
            <a:fld id="{6DC7D3C1-CC37-42E3-1B16-05E6D4DDC657}" type="slidenum">
              <a:rPr lang="en-US"/>
              <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33CE3B25-0C5A-8DF1-08AB-C09CA9CBE563}" type="slidenum">
              <a:rPr/>
              <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CA7051E1-445F-6817-FDCD-7FE88E08FAF0}" type="slidenum">
              <a:rPr/>
              <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49669FD-AD7B-8ECF-7AC5-3AE813570BB1}" type="slidenum">
              <a:rPr/>
              <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AC8AAC0F-3474-868F-708B-7687AB08AB2F}" type="slidenum">
              <a:rPr/>
              <a:t/>
            </a:fld>
            <a:endParaRP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 userDrawn="1">
  <p:cSld name="Title Slide">
    <p:spTree>
      <p:nvGrpSpPr>
        <p:cNvPr id="1" name=""/>
        <p:cNvGrpSpPr/>
        <p:nvPr/>
      </p:nvGrpSpPr>
      <p:grpSpPr bwMode="auto">
        <a:xfrm>
          <a:off x="0" y="0"/>
          <a:ext cx="0" cy="0"/>
          <a:chOff x="0" y="0"/>
          <a:chExt cx="0" cy="0"/>
        </a:xfrm>
      </p:grpSpPr>
      <p:sp>
        <p:nvSpPr>
          <p:cNvPr id="191016811" name="Title 1"/>
          <p:cNvSpPr>
            <a:spLocks noGrp="1"/>
          </p:cNvSpPr>
          <p:nvPr>
            <p:ph type="ctrTitle"/>
          </p:nvPr>
        </p:nvSpPr>
        <p:spPr bwMode="auto">
          <a:xfrm>
            <a:off x="1523999" y="1122362"/>
            <a:ext cx="9144000" cy="2387599"/>
          </a:xfrm>
        </p:spPr>
        <p:txBody>
          <a:bodyPr anchor="b"/>
          <a:lstStyle>
            <a:lvl1pPr algn="ctr">
              <a:defRPr sz="4500"/>
            </a:lvl1pPr>
          </a:lstStyle>
          <a:p>
            <a:pPr>
              <a:defRPr/>
            </a:pPr>
            <a:r>
              <a:rPr/>
              <a:t>Click to edit Master title style</a:t>
            </a:r>
            <a:endParaRPr/>
          </a:p>
        </p:txBody>
      </p:sp>
      <p:sp>
        <p:nvSpPr>
          <p:cNvPr id="611466385" name="Subtitle 2"/>
          <p:cNvSpPr>
            <a:spLocks noGrp="1"/>
          </p:cNvSpPr>
          <p:nvPr>
            <p:ph type="subTitle" idx="1"/>
          </p:nvPr>
        </p:nvSpPr>
        <p:spPr bwMode="auto">
          <a:xfrm>
            <a:off x="1523999" y="3602037"/>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a:defRPr/>
            </a:pPr>
            <a:r>
              <a:rPr/>
              <a:t>Click to edit Master subtitle style</a:t>
            </a:r>
            <a:endParaRPr/>
          </a:p>
        </p:txBody>
      </p:sp>
      <p:sp>
        <p:nvSpPr>
          <p:cNvPr id="303940203" name="Date Placeholder 3"/>
          <p:cNvSpPr>
            <a:spLocks noGrp="1"/>
          </p:cNvSpPr>
          <p:nvPr>
            <p:ph type="dt" sz="half" idx="10"/>
          </p:nvPr>
        </p:nvSpPr>
        <p:spPr bwMode="auto"/>
        <p:txBody>
          <a:bodyPr/>
          <a:lstStyle/>
          <a:p>
            <a:pPr>
              <a:defRPr/>
            </a:pPr>
            <a:fld id="{BCC18F51-09EC-435C-A3BA-64A766E099C0}" type="datetimeFigureOut">
              <a:rPr/>
              <a:t>01.11.2013</a:t>
            </a:fld>
            <a:endParaRPr/>
          </a:p>
        </p:txBody>
      </p:sp>
      <p:sp>
        <p:nvSpPr>
          <p:cNvPr id="1063334099" name="Footer Placeholder 4"/>
          <p:cNvSpPr>
            <a:spLocks noGrp="1"/>
          </p:cNvSpPr>
          <p:nvPr>
            <p:ph type="ftr" sz="quarter" idx="11"/>
          </p:nvPr>
        </p:nvSpPr>
        <p:spPr bwMode="auto"/>
        <p:txBody>
          <a:bodyPr/>
          <a:lstStyle/>
          <a:p>
            <a:pPr>
              <a:defRPr/>
            </a:pPr>
            <a:endParaRPr/>
          </a:p>
        </p:txBody>
      </p:sp>
      <p:sp>
        <p:nvSpPr>
          <p:cNvPr id="1982028936" name="Slide Number Placeholder 5"/>
          <p:cNvSpPr>
            <a:spLocks noGrp="1"/>
          </p:cNvSpPr>
          <p:nvPr>
            <p:ph type="sldNum" sz="quarter" idx="12"/>
          </p:nvPr>
        </p:nvSpPr>
        <p:spPr bwMode="auto"/>
        <p:txBody>
          <a:bodyPr/>
          <a:lstStyle/>
          <a:p>
            <a:pPr>
              <a:defRPr/>
            </a:pPr>
            <a:fld id="{08395586-F03A-48D1-94DF-16B239DF4FB5}" type="slidenum">
              <a:r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 userDrawn="1">
  <p:cSld name="Title and Content">
    <p:spTree>
      <p:nvGrpSpPr>
        <p:cNvPr id="1" name=""/>
        <p:cNvGrpSpPr/>
        <p:nvPr/>
      </p:nvGrpSpPr>
      <p:grpSpPr bwMode="auto">
        <a:xfrm>
          <a:off x="0" y="0"/>
          <a:ext cx="0" cy="0"/>
          <a:chOff x="0" y="0"/>
          <a:chExt cx="0" cy="0"/>
        </a:xfrm>
      </p:grpSpPr>
      <p:sp>
        <p:nvSpPr>
          <p:cNvPr id="927853156" name="Title 1"/>
          <p:cNvSpPr>
            <a:spLocks noGrp="1"/>
          </p:cNvSpPr>
          <p:nvPr>
            <p:ph type="title"/>
          </p:nvPr>
        </p:nvSpPr>
        <p:spPr bwMode="auto"/>
        <p:txBody>
          <a:bodyPr/>
          <a:lstStyle/>
          <a:p>
            <a:pPr>
              <a:defRPr/>
            </a:pPr>
            <a:r>
              <a:rPr/>
              <a:t>Click to edit Master title style</a:t>
            </a:r>
            <a:endParaRPr/>
          </a:p>
        </p:txBody>
      </p:sp>
      <p:sp>
        <p:nvSpPr>
          <p:cNvPr id="1419132914" name="Content Placeholder 2"/>
          <p:cNvSpPr>
            <a:spLocks noGrp="1"/>
          </p:cNvSpPr>
          <p:nvPr>
            <p:ph idx="1"/>
          </p:nvPr>
        </p:nvSpPr>
        <p:spPr bwMode="auto"/>
        <p:txBody>
          <a:bodyPr/>
          <a:lstStyle/>
          <a:p>
            <a:pPr lvl="0">
              <a:defRPr/>
            </a:pPr>
            <a:r>
              <a:rPr/>
              <a:t>Click to edit Master text styles</a:t>
            </a:r>
            <a:endParaRPr/>
          </a:p>
          <a:p>
            <a:pPr lvl="1">
              <a:defRPr/>
            </a:pPr>
            <a:r>
              <a:rPr/>
              <a:t>Second level</a:t>
            </a:r>
            <a:endParaRPr/>
          </a:p>
          <a:p>
            <a:pPr lvl="2">
              <a:defRPr/>
            </a:pPr>
            <a:r>
              <a:rPr/>
              <a:t>Third level</a:t>
            </a:r>
            <a:endParaRPr/>
          </a:p>
          <a:p>
            <a:pPr lvl="3">
              <a:defRPr/>
            </a:pPr>
            <a:r>
              <a:rPr/>
              <a:t>Fourth level</a:t>
            </a:r>
            <a:endParaRPr/>
          </a:p>
          <a:p>
            <a:pPr lvl="4">
              <a:defRPr/>
            </a:pPr>
            <a:r>
              <a:rPr/>
              <a:t>Fifth level</a:t>
            </a:r>
            <a:endParaRPr/>
          </a:p>
        </p:txBody>
      </p:sp>
      <p:sp>
        <p:nvSpPr>
          <p:cNvPr id="1294172955" name="Date Placeholder 3"/>
          <p:cNvSpPr>
            <a:spLocks noGrp="1"/>
          </p:cNvSpPr>
          <p:nvPr>
            <p:ph type="dt" sz="half" idx="10"/>
          </p:nvPr>
        </p:nvSpPr>
        <p:spPr bwMode="auto"/>
        <p:txBody>
          <a:bodyPr/>
          <a:lstStyle/>
          <a:p>
            <a:pPr>
              <a:defRPr/>
            </a:pPr>
            <a:fld id="{BCC18F51-09EC-435C-A3BA-64A766E099C0}" type="datetimeFigureOut">
              <a:rPr/>
              <a:t>01.11.2013</a:t>
            </a:fld>
            <a:endParaRPr/>
          </a:p>
        </p:txBody>
      </p:sp>
      <p:sp>
        <p:nvSpPr>
          <p:cNvPr id="682308124" name="Footer Placeholder 4"/>
          <p:cNvSpPr>
            <a:spLocks noGrp="1"/>
          </p:cNvSpPr>
          <p:nvPr>
            <p:ph type="ftr" sz="quarter" idx="11"/>
          </p:nvPr>
        </p:nvSpPr>
        <p:spPr bwMode="auto"/>
        <p:txBody>
          <a:bodyPr/>
          <a:lstStyle/>
          <a:p>
            <a:pPr>
              <a:defRPr/>
            </a:pPr>
            <a:endParaRPr/>
          </a:p>
        </p:txBody>
      </p:sp>
      <p:sp>
        <p:nvSpPr>
          <p:cNvPr id="148757499" name="Slide Number Placeholder 5"/>
          <p:cNvSpPr>
            <a:spLocks noGrp="1"/>
          </p:cNvSpPr>
          <p:nvPr>
            <p:ph type="sldNum" sz="quarter" idx="12"/>
          </p:nvPr>
        </p:nvSpPr>
        <p:spPr bwMode="auto"/>
        <p:txBody>
          <a:bodyPr/>
          <a:lstStyle/>
          <a:p>
            <a:pPr>
              <a:defRPr/>
            </a:pPr>
            <a:fld id="{08395586-F03A-48D1-94DF-16B239DF4FB5}" type="slidenum">
              <a:r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secHead" userDrawn="1">
  <p:cSld name="Section Header">
    <p:spTree>
      <p:nvGrpSpPr>
        <p:cNvPr id="1" name=""/>
        <p:cNvGrpSpPr/>
        <p:nvPr/>
      </p:nvGrpSpPr>
      <p:grpSpPr bwMode="auto">
        <a:xfrm>
          <a:off x="0" y="0"/>
          <a:ext cx="0" cy="0"/>
          <a:chOff x="0" y="0"/>
          <a:chExt cx="0" cy="0"/>
        </a:xfrm>
      </p:grpSpPr>
      <p:sp>
        <p:nvSpPr>
          <p:cNvPr id="1763366130" name="Title 1"/>
          <p:cNvSpPr>
            <a:spLocks noGrp="1"/>
          </p:cNvSpPr>
          <p:nvPr>
            <p:ph type="title"/>
          </p:nvPr>
        </p:nvSpPr>
        <p:spPr bwMode="auto">
          <a:xfrm>
            <a:off x="831850" y="1709738"/>
            <a:ext cx="10515600" cy="2852737"/>
          </a:xfrm>
        </p:spPr>
        <p:txBody>
          <a:bodyPr anchor="b"/>
          <a:lstStyle>
            <a:lvl1pPr>
              <a:defRPr sz="4500"/>
            </a:lvl1pPr>
          </a:lstStyle>
          <a:p>
            <a:pPr>
              <a:defRPr/>
            </a:pPr>
            <a:r>
              <a:rPr/>
              <a:t>Click to edit Master title style</a:t>
            </a:r>
            <a:endParaRPr/>
          </a:p>
        </p:txBody>
      </p:sp>
      <p:sp>
        <p:nvSpPr>
          <p:cNvPr id="543861441" name="Text Placeholder 2"/>
          <p:cNvSpPr>
            <a:spLocks noGrp="1"/>
          </p:cNvSpPr>
          <p:nvPr>
            <p:ph type="body" idx="1"/>
          </p:nvPr>
        </p:nvSpPr>
        <p:spPr bwMode="auto">
          <a:xfrm>
            <a:off x="831850" y="4589463"/>
            <a:ext cx="10515600" cy="150018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defRPr/>
            </a:pPr>
            <a:r>
              <a:rPr/>
              <a:t>Click to edit Master text styles</a:t>
            </a:r>
            <a:endParaRPr/>
          </a:p>
        </p:txBody>
      </p:sp>
      <p:sp>
        <p:nvSpPr>
          <p:cNvPr id="496002724" name="Date Placeholder 3"/>
          <p:cNvSpPr>
            <a:spLocks noGrp="1"/>
          </p:cNvSpPr>
          <p:nvPr>
            <p:ph type="dt" sz="half" idx="10"/>
          </p:nvPr>
        </p:nvSpPr>
        <p:spPr bwMode="auto"/>
        <p:txBody>
          <a:bodyPr/>
          <a:lstStyle/>
          <a:p>
            <a:pPr>
              <a:defRPr/>
            </a:pPr>
            <a:fld id="{BCC18F51-09EC-435C-A3BA-64A766E099C0}" type="datetimeFigureOut">
              <a:rPr/>
              <a:t>01.11.2013</a:t>
            </a:fld>
            <a:endParaRPr/>
          </a:p>
        </p:txBody>
      </p:sp>
      <p:sp>
        <p:nvSpPr>
          <p:cNvPr id="1913886562" name="Footer Placeholder 4"/>
          <p:cNvSpPr>
            <a:spLocks noGrp="1"/>
          </p:cNvSpPr>
          <p:nvPr>
            <p:ph type="ftr" sz="quarter" idx="11"/>
          </p:nvPr>
        </p:nvSpPr>
        <p:spPr bwMode="auto"/>
        <p:txBody>
          <a:bodyPr/>
          <a:lstStyle/>
          <a:p>
            <a:pPr>
              <a:defRPr/>
            </a:pPr>
            <a:endParaRPr/>
          </a:p>
        </p:txBody>
      </p:sp>
      <p:sp>
        <p:nvSpPr>
          <p:cNvPr id="1004924655" name="Slide Number Placeholder 5"/>
          <p:cNvSpPr>
            <a:spLocks noGrp="1"/>
          </p:cNvSpPr>
          <p:nvPr>
            <p:ph type="sldNum" sz="quarter" idx="12"/>
          </p:nvPr>
        </p:nvSpPr>
        <p:spPr bwMode="auto"/>
        <p:txBody>
          <a:bodyPr/>
          <a:lstStyle/>
          <a:p>
            <a:pPr>
              <a:defRPr/>
            </a:pPr>
            <a:fld id="{08395586-F03A-48D1-94DF-16B239DF4FB5}" type="slidenum">
              <a:r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woObj" userDrawn="1">
  <p:cSld name="Two Content">
    <p:spTree>
      <p:nvGrpSpPr>
        <p:cNvPr id="1" name=""/>
        <p:cNvGrpSpPr/>
        <p:nvPr/>
      </p:nvGrpSpPr>
      <p:grpSpPr bwMode="auto">
        <a:xfrm>
          <a:off x="0" y="0"/>
          <a:ext cx="0" cy="0"/>
          <a:chOff x="0" y="0"/>
          <a:chExt cx="0" cy="0"/>
        </a:xfrm>
      </p:grpSpPr>
      <p:sp>
        <p:nvSpPr>
          <p:cNvPr id="1646318236" name="Title 1"/>
          <p:cNvSpPr>
            <a:spLocks noGrp="1"/>
          </p:cNvSpPr>
          <p:nvPr>
            <p:ph type="title"/>
          </p:nvPr>
        </p:nvSpPr>
        <p:spPr bwMode="auto"/>
        <p:txBody>
          <a:bodyPr/>
          <a:lstStyle/>
          <a:p>
            <a:pPr>
              <a:defRPr/>
            </a:pPr>
            <a:r>
              <a:rPr/>
              <a:t>Click to edit Master title style</a:t>
            </a:r>
            <a:endParaRPr/>
          </a:p>
        </p:txBody>
      </p:sp>
      <p:sp>
        <p:nvSpPr>
          <p:cNvPr id="1976609572" name="Content Placeholder 2"/>
          <p:cNvSpPr>
            <a:spLocks noGrp="1"/>
          </p:cNvSpPr>
          <p:nvPr>
            <p:ph sz="half" idx="1"/>
          </p:nvPr>
        </p:nvSpPr>
        <p:spPr bwMode="auto">
          <a:xfrm>
            <a:off x="838199" y="1825625"/>
            <a:ext cx="5181599" cy="4351338"/>
          </a:xfrm>
        </p:spPr>
        <p:txBody>
          <a:bodyPr/>
          <a:lstStyle/>
          <a:p>
            <a:pPr lvl="0">
              <a:defRPr/>
            </a:pPr>
            <a:r>
              <a:rPr/>
              <a:t>Click to edit Master text styles</a:t>
            </a:r>
            <a:endParaRPr/>
          </a:p>
          <a:p>
            <a:pPr lvl="1">
              <a:defRPr/>
            </a:pPr>
            <a:r>
              <a:rPr/>
              <a:t>Second level</a:t>
            </a:r>
            <a:endParaRPr/>
          </a:p>
          <a:p>
            <a:pPr lvl="2">
              <a:defRPr/>
            </a:pPr>
            <a:r>
              <a:rPr/>
              <a:t>Third level</a:t>
            </a:r>
            <a:endParaRPr/>
          </a:p>
          <a:p>
            <a:pPr lvl="3">
              <a:defRPr/>
            </a:pPr>
            <a:r>
              <a:rPr/>
              <a:t>Fourth level</a:t>
            </a:r>
            <a:endParaRPr/>
          </a:p>
          <a:p>
            <a:pPr lvl="4">
              <a:defRPr/>
            </a:pPr>
            <a:r>
              <a:rPr/>
              <a:t>Fifth level</a:t>
            </a:r>
            <a:endParaRPr/>
          </a:p>
        </p:txBody>
      </p:sp>
      <p:sp>
        <p:nvSpPr>
          <p:cNvPr id="203634937" name="Content Placeholder 3"/>
          <p:cNvSpPr>
            <a:spLocks noGrp="1"/>
          </p:cNvSpPr>
          <p:nvPr>
            <p:ph sz="half" idx="2"/>
          </p:nvPr>
        </p:nvSpPr>
        <p:spPr bwMode="auto">
          <a:xfrm>
            <a:off x="6172200" y="1825625"/>
            <a:ext cx="5181599" cy="4351338"/>
          </a:xfrm>
        </p:spPr>
        <p:txBody>
          <a:bodyPr/>
          <a:lstStyle/>
          <a:p>
            <a:pPr lvl="0">
              <a:defRPr/>
            </a:pPr>
            <a:r>
              <a:rPr/>
              <a:t>Click to edit Master text styles</a:t>
            </a:r>
            <a:endParaRPr/>
          </a:p>
          <a:p>
            <a:pPr lvl="1">
              <a:defRPr/>
            </a:pPr>
            <a:r>
              <a:rPr/>
              <a:t>Second level</a:t>
            </a:r>
            <a:endParaRPr/>
          </a:p>
          <a:p>
            <a:pPr lvl="2">
              <a:defRPr/>
            </a:pPr>
            <a:r>
              <a:rPr/>
              <a:t>Third level</a:t>
            </a:r>
            <a:endParaRPr/>
          </a:p>
          <a:p>
            <a:pPr lvl="3">
              <a:defRPr/>
            </a:pPr>
            <a:r>
              <a:rPr/>
              <a:t>Fourth level</a:t>
            </a:r>
            <a:endParaRPr/>
          </a:p>
          <a:p>
            <a:pPr lvl="4">
              <a:defRPr/>
            </a:pPr>
            <a:r>
              <a:rPr/>
              <a:t>Fifth level</a:t>
            </a:r>
            <a:endParaRPr/>
          </a:p>
        </p:txBody>
      </p:sp>
      <p:sp>
        <p:nvSpPr>
          <p:cNvPr id="498231660" name="Date Placeholder 4"/>
          <p:cNvSpPr>
            <a:spLocks noGrp="1"/>
          </p:cNvSpPr>
          <p:nvPr>
            <p:ph type="dt" sz="half" idx="10"/>
          </p:nvPr>
        </p:nvSpPr>
        <p:spPr bwMode="auto"/>
        <p:txBody>
          <a:bodyPr/>
          <a:lstStyle/>
          <a:p>
            <a:pPr>
              <a:defRPr/>
            </a:pPr>
            <a:fld id="{BCC18F51-09EC-435C-A3BA-64A766E099C0}" type="datetimeFigureOut">
              <a:rPr/>
              <a:t>01.11.2013</a:t>
            </a:fld>
            <a:endParaRPr/>
          </a:p>
        </p:txBody>
      </p:sp>
      <p:sp>
        <p:nvSpPr>
          <p:cNvPr id="1563077073" name="Footer Placeholder 5"/>
          <p:cNvSpPr>
            <a:spLocks noGrp="1"/>
          </p:cNvSpPr>
          <p:nvPr>
            <p:ph type="ftr" sz="quarter" idx="11"/>
          </p:nvPr>
        </p:nvSpPr>
        <p:spPr bwMode="auto"/>
        <p:txBody>
          <a:bodyPr/>
          <a:lstStyle/>
          <a:p>
            <a:pPr>
              <a:defRPr/>
            </a:pPr>
            <a:endParaRPr/>
          </a:p>
        </p:txBody>
      </p:sp>
      <p:sp>
        <p:nvSpPr>
          <p:cNvPr id="1804572262" name="Slide Number Placeholder 6"/>
          <p:cNvSpPr>
            <a:spLocks noGrp="1"/>
          </p:cNvSpPr>
          <p:nvPr>
            <p:ph type="sldNum" sz="quarter" idx="12"/>
          </p:nvPr>
        </p:nvSpPr>
        <p:spPr bwMode="auto"/>
        <p:txBody>
          <a:bodyPr/>
          <a:lstStyle/>
          <a:p>
            <a:pPr>
              <a:defRPr/>
            </a:pPr>
            <a:fld id="{08395586-F03A-48D1-94DF-16B239DF4FB5}" type="slidenum">
              <a:r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woTxTwoObj" userDrawn="1">
  <p:cSld name="Comparison">
    <p:spTree>
      <p:nvGrpSpPr>
        <p:cNvPr id="1" name=""/>
        <p:cNvGrpSpPr/>
        <p:nvPr/>
      </p:nvGrpSpPr>
      <p:grpSpPr bwMode="auto">
        <a:xfrm>
          <a:off x="0" y="0"/>
          <a:ext cx="0" cy="0"/>
          <a:chOff x="0" y="0"/>
          <a:chExt cx="0" cy="0"/>
        </a:xfrm>
      </p:grpSpPr>
      <p:sp>
        <p:nvSpPr>
          <p:cNvPr id="1274044435" name="Title 1"/>
          <p:cNvSpPr>
            <a:spLocks noGrp="1"/>
          </p:cNvSpPr>
          <p:nvPr>
            <p:ph type="title"/>
          </p:nvPr>
        </p:nvSpPr>
        <p:spPr bwMode="auto">
          <a:xfrm>
            <a:off x="839787" y="365125"/>
            <a:ext cx="10515600" cy="1325562"/>
          </a:xfrm>
        </p:spPr>
        <p:txBody>
          <a:bodyPr/>
          <a:lstStyle/>
          <a:p>
            <a:pPr>
              <a:defRPr/>
            </a:pPr>
            <a:r>
              <a:rPr/>
              <a:t>Click to edit Master title style</a:t>
            </a:r>
            <a:endParaRPr/>
          </a:p>
        </p:txBody>
      </p:sp>
      <p:sp>
        <p:nvSpPr>
          <p:cNvPr id="902274457" name="Text Placeholder 2"/>
          <p:cNvSpPr>
            <a:spLocks noGrp="1"/>
          </p:cNvSpPr>
          <p:nvPr>
            <p:ph type="body" idx="1"/>
          </p:nvPr>
        </p:nvSpPr>
        <p:spPr bwMode="auto">
          <a:xfrm>
            <a:off x="839789" y="1681162"/>
            <a:ext cx="5157786" cy="823911"/>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defRPr/>
            </a:pPr>
            <a:r>
              <a:rPr/>
              <a:t>Click to edit Master text styles</a:t>
            </a:r>
            <a:endParaRPr/>
          </a:p>
        </p:txBody>
      </p:sp>
      <p:sp>
        <p:nvSpPr>
          <p:cNvPr id="990140906" name="Content Placeholder 3"/>
          <p:cNvSpPr>
            <a:spLocks noGrp="1"/>
          </p:cNvSpPr>
          <p:nvPr>
            <p:ph sz="half" idx="2"/>
          </p:nvPr>
        </p:nvSpPr>
        <p:spPr bwMode="auto">
          <a:xfrm>
            <a:off x="839789" y="2505074"/>
            <a:ext cx="5157786" cy="3684587"/>
          </a:xfrm>
        </p:spPr>
        <p:txBody>
          <a:bodyPr/>
          <a:lstStyle/>
          <a:p>
            <a:pPr lvl="0">
              <a:defRPr/>
            </a:pPr>
            <a:r>
              <a:rPr/>
              <a:t>Click to edit Master text styles</a:t>
            </a:r>
            <a:endParaRPr/>
          </a:p>
          <a:p>
            <a:pPr lvl="1">
              <a:defRPr/>
            </a:pPr>
            <a:r>
              <a:rPr/>
              <a:t>Second level</a:t>
            </a:r>
            <a:endParaRPr/>
          </a:p>
          <a:p>
            <a:pPr lvl="2">
              <a:defRPr/>
            </a:pPr>
            <a:r>
              <a:rPr/>
              <a:t>Third level</a:t>
            </a:r>
            <a:endParaRPr/>
          </a:p>
          <a:p>
            <a:pPr lvl="3">
              <a:defRPr/>
            </a:pPr>
            <a:r>
              <a:rPr/>
              <a:t>Fourth level</a:t>
            </a:r>
            <a:endParaRPr/>
          </a:p>
          <a:p>
            <a:pPr lvl="4">
              <a:defRPr/>
            </a:pPr>
            <a:r>
              <a:rPr/>
              <a:t>Fifth level</a:t>
            </a:r>
            <a:endParaRPr/>
          </a:p>
        </p:txBody>
      </p:sp>
      <p:sp>
        <p:nvSpPr>
          <p:cNvPr id="2103248578" name="Text Placeholder 4"/>
          <p:cNvSpPr>
            <a:spLocks noGrp="1"/>
          </p:cNvSpPr>
          <p:nvPr>
            <p:ph type="body" sz="quarter" idx="3"/>
          </p:nvPr>
        </p:nvSpPr>
        <p:spPr bwMode="auto">
          <a:xfrm>
            <a:off x="6172200" y="1681162"/>
            <a:ext cx="5183187" cy="823911"/>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defRPr/>
            </a:pPr>
            <a:r>
              <a:rPr/>
              <a:t>Click to edit Master text styles</a:t>
            </a:r>
            <a:endParaRPr/>
          </a:p>
        </p:txBody>
      </p:sp>
      <p:sp>
        <p:nvSpPr>
          <p:cNvPr id="2105748218" name="Content Placeholder 5"/>
          <p:cNvSpPr>
            <a:spLocks noGrp="1"/>
          </p:cNvSpPr>
          <p:nvPr>
            <p:ph sz="quarter" idx="4"/>
          </p:nvPr>
        </p:nvSpPr>
        <p:spPr bwMode="auto">
          <a:xfrm>
            <a:off x="6172200" y="2505074"/>
            <a:ext cx="5183187" cy="3684587"/>
          </a:xfrm>
        </p:spPr>
        <p:txBody>
          <a:bodyPr/>
          <a:lstStyle/>
          <a:p>
            <a:pPr lvl="0">
              <a:defRPr/>
            </a:pPr>
            <a:r>
              <a:rPr/>
              <a:t>Click to edit Master text styles</a:t>
            </a:r>
            <a:endParaRPr/>
          </a:p>
          <a:p>
            <a:pPr lvl="1">
              <a:defRPr/>
            </a:pPr>
            <a:r>
              <a:rPr/>
              <a:t>Second level</a:t>
            </a:r>
            <a:endParaRPr/>
          </a:p>
          <a:p>
            <a:pPr lvl="2">
              <a:defRPr/>
            </a:pPr>
            <a:r>
              <a:rPr/>
              <a:t>Third level</a:t>
            </a:r>
            <a:endParaRPr/>
          </a:p>
          <a:p>
            <a:pPr lvl="3">
              <a:defRPr/>
            </a:pPr>
            <a:r>
              <a:rPr/>
              <a:t>Fourth level</a:t>
            </a:r>
            <a:endParaRPr/>
          </a:p>
          <a:p>
            <a:pPr lvl="4">
              <a:defRPr/>
            </a:pPr>
            <a:r>
              <a:rPr/>
              <a:t>Fifth level</a:t>
            </a:r>
            <a:endParaRPr/>
          </a:p>
        </p:txBody>
      </p:sp>
      <p:sp>
        <p:nvSpPr>
          <p:cNvPr id="104477412" name="Date Placeholder 6"/>
          <p:cNvSpPr>
            <a:spLocks noGrp="1"/>
          </p:cNvSpPr>
          <p:nvPr>
            <p:ph type="dt" sz="half" idx="10"/>
          </p:nvPr>
        </p:nvSpPr>
        <p:spPr bwMode="auto"/>
        <p:txBody>
          <a:bodyPr/>
          <a:lstStyle/>
          <a:p>
            <a:pPr>
              <a:defRPr/>
            </a:pPr>
            <a:fld id="{BCC18F51-09EC-435C-A3BA-64A766E099C0}" type="datetimeFigureOut">
              <a:rPr/>
              <a:t>01.11.2013</a:t>
            </a:fld>
            <a:endParaRPr/>
          </a:p>
        </p:txBody>
      </p:sp>
      <p:sp>
        <p:nvSpPr>
          <p:cNvPr id="1695449907" name="Footer Placeholder 7"/>
          <p:cNvSpPr>
            <a:spLocks noGrp="1"/>
          </p:cNvSpPr>
          <p:nvPr>
            <p:ph type="ftr" sz="quarter" idx="11"/>
          </p:nvPr>
        </p:nvSpPr>
        <p:spPr bwMode="auto"/>
        <p:txBody>
          <a:bodyPr/>
          <a:lstStyle/>
          <a:p>
            <a:pPr>
              <a:defRPr/>
            </a:pPr>
            <a:endParaRPr/>
          </a:p>
        </p:txBody>
      </p:sp>
      <p:sp>
        <p:nvSpPr>
          <p:cNvPr id="1175788167" name="Slide Number Placeholder 8"/>
          <p:cNvSpPr>
            <a:spLocks noGrp="1"/>
          </p:cNvSpPr>
          <p:nvPr>
            <p:ph type="sldNum" sz="quarter" idx="12"/>
          </p:nvPr>
        </p:nvSpPr>
        <p:spPr bwMode="auto"/>
        <p:txBody>
          <a:bodyPr/>
          <a:lstStyle/>
          <a:p>
            <a:pPr>
              <a:defRPr/>
            </a:pPr>
            <a:fld id="{08395586-F03A-48D1-94DF-16B239DF4FB5}" type="slidenum">
              <a:r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Only" userDrawn="1">
  <p:cSld name="Title Only">
    <p:spTree>
      <p:nvGrpSpPr>
        <p:cNvPr id="1" name=""/>
        <p:cNvGrpSpPr/>
        <p:nvPr/>
      </p:nvGrpSpPr>
      <p:grpSpPr bwMode="auto">
        <a:xfrm>
          <a:off x="0" y="0"/>
          <a:ext cx="0" cy="0"/>
          <a:chOff x="0" y="0"/>
          <a:chExt cx="0" cy="0"/>
        </a:xfrm>
      </p:grpSpPr>
      <p:sp>
        <p:nvSpPr>
          <p:cNvPr id="1300962120" name="Title 1"/>
          <p:cNvSpPr>
            <a:spLocks noGrp="1"/>
          </p:cNvSpPr>
          <p:nvPr>
            <p:ph type="title"/>
          </p:nvPr>
        </p:nvSpPr>
        <p:spPr bwMode="auto"/>
        <p:txBody>
          <a:bodyPr/>
          <a:lstStyle/>
          <a:p>
            <a:pPr>
              <a:defRPr/>
            </a:pPr>
            <a:r>
              <a:rPr/>
              <a:t>Click to edit Master title style</a:t>
            </a:r>
            <a:endParaRPr/>
          </a:p>
        </p:txBody>
      </p:sp>
      <p:sp>
        <p:nvSpPr>
          <p:cNvPr id="1511084307" name="Date Placeholder 2"/>
          <p:cNvSpPr>
            <a:spLocks noGrp="1"/>
          </p:cNvSpPr>
          <p:nvPr>
            <p:ph type="dt" sz="half" idx="10"/>
          </p:nvPr>
        </p:nvSpPr>
        <p:spPr bwMode="auto"/>
        <p:txBody>
          <a:bodyPr/>
          <a:lstStyle/>
          <a:p>
            <a:pPr>
              <a:defRPr/>
            </a:pPr>
            <a:fld id="{BCC18F51-09EC-435C-A3BA-64A766E099C0}" type="datetimeFigureOut">
              <a:rPr/>
              <a:t>01.11.2013</a:t>
            </a:fld>
            <a:endParaRPr/>
          </a:p>
        </p:txBody>
      </p:sp>
      <p:sp>
        <p:nvSpPr>
          <p:cNvPr id="1451837339" name="Footer Placeholder 3"/>
          <p:cNvSpPr>
            <a:spLocks noGrp="1"/>
          </p:cNvSpPr>
          <p:nvPr>
            <p:ph type="ftr" sz="quarter" idx="11"/>
          </p:nvPr>
        </p:nvSpPr>
        <p:spPr bwMode="auto"/>
        <p:txBody>
          <a:bodyPr/>
          <a:lstStyle/>
          <a:p>
            <a:pPr>
              <a:defRPr/>
            </a:pPr>
            <a:endParaRPr/>
          </a:p>
        </p:txBody>
      </p:sp>
      <p:sp>
        <p:nvSpPr>
          <p:cNvPr id="692219435" name="Slide Number Placeholder 4"/>
          <p:cNvSpPr>
            <a:spLocks noGrp="1"/>
          </p:cNvSpPr>
          <p:nvPr>
            <p:ph type="sldNum" sz="quarter" idx="12"/>
          </p:nvPr>
        </p:nvSpPr>
        <p:spPr bwMode="auto"/>
        <p:txBody>
          <a:bodyPr/>
          <a:lstStyle/>
          <a:p>
            <a:pPr>
              <a:defRPr/>
            </a:pPr>
            <a:fld id="{08395586-F03A-48D1-94DF-16B239DF4FB5}" type="slidenum">
              <a:r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blank" userDrawn="1">
  <p:cSld name="Blank">
    <p:spTree>
      <p:nvGrpSpPr>
        <p:cNvPr id="1" name=""/>
        <p:cNvGrpSpPr/>
        <p:nvPr/>
      </p:nvGrpSpPr>
      <p:grpSpPr bwMode="auto">
        <a:xfrm>
          <a:off x="0" y="0"/>
          <a:ext cx="0" cy="0"/>
          <a:chOff x="0" y="0"/>
          <a:chExt cx="0" cy="0"/>
        </a:xfrm>
      </p:grpSpPr>
      <p:sp>
        <p:nvSpPr>
          <p:cNvPr id="1490096857" name="Date Placeholder 1"/>
          <p:cNvSpPr>
            <a:spLocks noGrp="1"/>
          </p:cNvSpPr>
          <p:nvPr>
            <p:ph type="dt" sz="half" idx="10"/>
          </p:nvPr>
        </p:nvSpPr>
        <p:spPr bwMode="auto"/>
        <p:txBody>
          <a:bodyPr/>
          <a:lstStyle/>
          <a:p>
            <a:pPr>
              <a:defRPr/>
            </a:pPr>
            <a:fld id="{BCC18F51-09EC-435C-A3BA-64A766E099C0}" type="datetimeFigureOut">
              <a:rPr/>
              <a:t>01.11.2013</a:t>
            </a:fld>
            <a:endParaRPr/>
          </a:p>
        </p:txBody>
      </p:sp>
      <p:sp>
        <p:nvSpPr>
          <p:cNvPr id="466448883" name="Footer Placeholder 2"/>
          <p:cNvSpPr>
            <a:spLocks noGrp="1"/>
          </p:cNvSpPr>
          <p:nvPr>
            <p:ph type="ftr" sz="quarter" idx="11"/>
          </p:nvPr>
        </p:nvSpPr>
        <p:spPr bwMode="auto"/>
        <p:txBody>
          <a:bodyPr/>
          <a:lstStyle/>
          <a:p>
            <a:pPr>
              <a:defRPr/>
            </a:pPr>
            <a:endParaRPr/>
          </a:p>
        </p:txBody>
      </p:sp>
      <p:sp>
        <p:nvSpPr>
          <p:cNvPr id="1762494445" name="Slide Number Placeholder 3"/>
          <p:cNvSpPr>
            <a:spLocks noGrp="1"/>
          </p:cNvSpPr>
          <p:nvPr>
            <p:ph type="sldNum" sz="quarter" idx="12"/>
          </p:nvPr>
        </p:nvSpPr>
        <p:spPr bwMode="auto"/>
        <p:txBody>
          <a:bodyPr/>
          <a:lstStyle/>
          <a:p>
            <a:pPr>
              <a:defRPr/>
            </a:pPr>
            <a:fld id="{08395586-F03A-48D1-94DF-16B239DF4FB5}" type="slidenum">
              <a:r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Tx" userDrawn="1">
  <p:cSld name="Content with Caption">
    <p:spTree>
      <p:nvGrpSpPr>
        <p:cNvPr id="1" name=""/>
        <p:cNvGrpSpPr/>
        <p:nvPr/>
      </p:nvGrpSpPr>
      <p:grpSpPr bwMode="auto">
        <a:xfrm>
          <a:off x="0" y="0"/>
          <a:ext cx="0" cy="0"/>
          <a:chOff x="0" y="0"/>
          <a:chExt cx="0" cy="0"/>
        </a:xfrm>
      </p:grpSpPr>
      <p:sp>
        <p:nvSpPr>
          <p:cNvPr id="1898237397" name="Title 1"/>
          <p:cNvSpPr>
            <a:spLocks noGrp="1"/>
          </p:cNvSpPr>
          <p:nvPr>
            <p:ph type="title"/>
          </p:nvPr>
        </p:nvSpPr>
        <p:spPr bwMode="auto">
          <a:xfrm>
            <a:off x="839787" y="457200"/>
            <a:ext cx="3932237" cy="1600200"/>
          </a:xfrm>
        </p:spPr>
        <p:txBody>
          <a:bodyPr anchor="b"/>
          <a:lstStyle>
            <a:lvl1pPr>
              <a:defRPr sz="2400"/>
            </a:lvl1pPr>
          </a:lstStyle>
          <a:p>
            <a:pPr>
              <a:defRPr/>
            </a:pPr>
            <a:r>
              <a:rPr/>
              <a:t>Click to edit Master title style</a:t>
            </a:r>
            <a:endParaRPr/>
          </a:p>
        </p:txBody>
      </p:sp>
      <p:sp>
        <p:nvSpPr>
          <p:cNvPr id="2060707079" name="Content Placeholder 2"/>
          <p:cNvSpPr>
            <a:spLocks noGrp="1"/>
          </p:cNvSpPr>
          <p:nvPr>
            <p:ph idx="1"/>
          </p:nvPr>
        </p:nvSpPr>
        <p:spPr bwMode="auto">
          <a:xfrm>
            <a:off x="5183187"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defRPr/>
            </a:pPr>
            <a:r>
              <a:rPr/>
              <a:t>Click to edit Master text styles</a:t>
            </a:r>
            <a:endParaRPr/>
          </a:p>
          <a:p>
            <a:pPr lvl="1">
              <a:defRPr/>
            </a:pPr>
            <a:r>
              <a:rPr/>
              <a:t>Second level</a:t>
            </a:r>
            <a:endParaRPr/>
          </a:p>
          <a:p>
            <a:pPr lvl="2">
              <a:defRPr/>
            </a:pPr>
            <a:r>
              <a:rPr/>
              <a:t>Third level</a:t>
            </a:r>
            <a:endParaRPr/>
          </a:p>
          <a:p>
            <a:pPr lvl="3">
              <a:defRPr/>
            </a:pPr>
            <a:r>
              <a:rPr/>
              <a:t>Fourth level</a:t>
            </a:r>
            <a:endParaRPr/>
          </a:p>
          <a:p>
            <a:pPr lvl="4">
              <a:defRPr/>
            </a:pPr>
            <a:r>
              <a:rPr/>
              <a:t>Fifth level</a:t>
            </a:r>
            <a:endParaRPr/>
          </a:p>
        </p:txBody>
      </p:sp>
      <p:sp>
        <p:nvSpPr>
          <p:cNvPr id="347393283" name="Text Placeholder 3"/>
          <p:cNvSpPr>
            <a:spLocks noGrp="1"/>
          </p:cNvSpPr>
          <p:nvPr>
            <p:ph type="body" sz="half" idx="2"/>
          </p:nvPr>
        </p:nvSpPr>
        <p:spPr bwMode="auto">
          <a:xfrm>
            <a:off x="839787" y="2057399"/>
            <a:ext cx="3932237" cy="381158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defRPr/>
            </a:pPr>
            <a:r>
              <a:rPr/>
              <a:t>Click to edit Master text styles</a:t>
            </a:r>
            <a:endParaRPr/>
          </a:p>
        </p:txBody>
      </p:sp>
      <p:sp>
        <p:nvSpPr>
          <p:cNvPr id="116950944" name="Date Placeholder 4"/>
          <p:cNvSpPr>
            <a:spLocks noGrp="1"/>
          </p:cNvSpPr>
          <p:nvPr>
            <p:ph type="dt" sz="half" idx="10"/>
          </p:nvPr>
        </p:nvSpPr>
        <p:spPr bwMode="auto"/>
        <p:txBody>
          <a:bodyPr/>
          <a:lstStyle/>
          <a:p>
            <a:pPr>
              <a:defRPr/>
            </a:pPr>
            <a:fld id="{BCC18F51-09EC-435C-A3BA-64A766E099C0}" type="datetimeFigureOut">
              <a:rPr/>
              <a:t>01.11.2013</a:t>
            </a:fld>
            <a:endParaRPr/>
          </a:p>
        </p:txBody>
      </p:sp>
      <p:sp>
        <p:nvSpPr>
          <p:cNvPr id="925424726" name="Footer Placeholder 5"/>
          <p:cNvSpPr>
            <a:spLocks noGrp="1"/>
          </p:cNvSpPr>
          <p:nvPr>
            <p:ph type="ftr" sz="quarter" idx="11"/>
          </p:nvPr>
        </p:nvSpPr>
        <p:spPr bwMode="auto"/>
        <p:txBody>
          <a:bodyPr/>
          <a:lstStyle/>
          <a:p>
            <a:pPr>
              <a:defRPr/>
            </a:pPr>
            <a:endParaRPr/>
          </a:p>
        </p:txBody>
      </p:sp>
      <p:sp>
        <p:nvSpPr>
          <p:cNvPr id="540734443" name="Slide Number Placeholder 6"/>
          <p:cNvSpPr>
            <a:spLocks noGrp="1"/>
          </p:cNvSpPr>
          <p:nvPr>
            <p:ph type="sldNum" sz="quarter" idx="12"/>
          </p:nvPr>
        </p:nvSpPr>
        <p:spPr bwMode="auto"/>
        <p:txBody>
          <a:bodyPr/>
          <a:lstStyle/>
          <a:p>
            <a:pPr>
              <a:defRPr/>
            </a:pPr>
            <a:fld id="{08395586-F03A-48D1-94DF-16B239DF4FB5}" type="slidenum">
              <a:r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picTx" userDrawn="1">
  <p:cSld name="Picture with Caption">
    <p:spTree>
      <p:nvGrpSpPr>
        <p:cNvPr id="1" name=""/>
        <p:cNvGrpSpPr/>
        <p:nvPr/>
      </p:nvGrpSpPr>
      <p:grpSpPr bwMode="auto">
        <a:xfrm>
          <a:off x="0" y="0"/>
          <a:ext cx="0" cy="0"/>
          <a:chOff x="0" y="0"/>
          <a:chExt cx="0" cy="0"/>
        </a:xfrm>
      </p:grpSpPr>
      <p:sp>
        <p:nvSpPr>
          <p:cNvPr id="1880997926" name="Title 1"/>
          <p:cNvSpPr>
            <a:spLocks noGrp="1"/>
          </p:cNvSpPr>
          <p:nvPr>
            <p:ph type="title"/>
          </p:nvPr>
        </p:nvSpPr>
        <p:spPr bwMode="auto">
          <a:xfrm>
            <a:off x="839787" y="457200"/>
            <a:ext cx="3932237" cy="1600200"/>
          </a:xfrm>
        </p:spPr>
        <p:txBody>
          <a:bodyPr anchor="b"/>
          <a:lstStyle>
            <a:lvl1pPr>
              <a:defRPr sz="2400"/>
            </a:lvl1pPr>
          </a:lstStyle>
          <a:p>
            <a:pPr>
              <a:defRPr/>
            </a:pPr>
            <a:r>
              <a:rPr/>
              <a:t>Click to edit Master title style</a:t>
            </a:r>
            <a:endParaRPr/>
          </a:p>
        </p:txBody>
      </p:sp>
      <p:sp>
        <p:nvSpPr>
          <p:cNvPr id="1272914536" name="Picture Placeholder 2"/>
          <p:cNvSpPr>
            <a:spLocks noChangeAspect="1" noGrp="1"/>
          </p:cNvSpPr>
          <p:nvPr>
            <p:ph type="pic" idx="1"/>
          </p:nvPr>
        </p:nvSpPr>
        <p:spPr bwMode="auto">
          <a:xfrm>
            <a:off x="5183187" y="987425"/>
            <a:ext cx="617220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a:defRPr/>
            </a:pPr>
            <a:r>
              <a:rPr/>
              <a:t>Click icon to add picture</a:t>
            </a:r>
            <a:endParaRPr/>
          </a:p>
        </p:txBody>
      </p:sp>
      <p:sp>
        <p:nvSpPr>
          <p:cNvPr id="84524021" name="Text Placeholder 3"/>
          <p:cNvSpPr>
            <a:spLocks noGrp="1"/>
          </p:cNvSpPr>
          <p:nvPr>
            <p:ph type="body" sz="half" idx="2"/>
          </p:nvPr>
        </p:nvSpPr>
        <p:spPr bwMode="auto">
          <a:xfrm>
            <a:off x="839787" y="2057399"/>
            <a:ext cx="3932237" cy="381158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defRPr/>
            </a:pPr>
            <a:r>
              <a:rPr/>
              <a:t>Click to edit Master text styles</a:t>
            </a:r>
            <a:endParaRPr/>
          </a:p>
        </p:txBody>
      </p:sp>
      <p:sp>
        <p:nvSpPr>
          <p:cNvPr id="1117479158" name="Date Placeholder 4"/>
          <p:cNvSpPr>
            <a:spLocks noGrp="1"/>
          </p:cNvSpPr>
          <p:nvPr>
            <p:ph type="dt" sz="half" idx="10"/>
          </p:nvPr>
        </p:nvSpPr>
        <p:spPr bwMode="auto"/>
        <p:txBody>
          <a:bodyPr/>
          <a:lstStyle/>
          <a:p>
            <a:pPr>
              <a:defRPr/>
            </a:pPr>
            <a:fld id="{BCC18F51-09EC-435C-A3BA-64A766E099C0}" type="datetimeFigureOut">
              <a:rPr/>
              <a:t>01.11.2013</a:t>
            </a:fld>
            <a:endParaRPr/>
          </a:p>
        </p:txBody>
      </p:sp>
      <p:sp>
        <p:nvSpPr>
          <p:cNvPr id="935289783" name="Footer Placeholder 5"/>
          <p:cNvSpPr>
            <a:spLocks noGrp="1"/>
          </p:cNvSpPr>
          <p:nvPr>
            <p:ph type="ftr" sz="quarter" idx="11"/>
          </p:nvPr>
        </p:nvSpPr>
        <p:spPr bwMode="auto"/>
        <p:txBody>
          <a:bodyPr/>
          <a:lstStyle/>
          <a:p>
            <a:pPr>
              <a:defRPr/>
            </a:pPr>
            <a:endParaRPr/>
          </a:p>
        </p:txBody>
      </p:sp>
      <p:sp>
        <p:nvSpPr>
          <p:cNvPr id="376629003" name="Slide Number Placeholder 6"/>
          <p:cNvSpPr>
            <a:spLocks noGrp="1"/>
          </p:cNvSpPr>
          <p:nvPr>
            <p:ph type="sldNum" sz="quarter" idx="12"/>
          </p:nvPr>
        </p:nvSpPr>
        <p:spPr bwMode="auto"/>
        <p:txBody>
          <a:bodyPr/>
          <a:lstStyle/>
          <a:p>
            <a:pPr>
              <a:defRPr/>
            </a:pPr>
            <a:fld id="{08395586-F03A-48D1-94DF-16B239DF4FB5}" type="slidenum">
              <a:r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vertTx" userDrawn="1">
  <p:cSld name="Title and Vertical Text">
    <p:spTree>
      <p:nvGrpSpPr>
        <p:cNvPr id="1" name=""/>
        <p:cNvGrpSpPr/>
        <p:nvPr/>
      </p:nvGrpSpPr>
      <p:grpSpPr bwMode="auto">
        <a:xfrm>
          <a:off x="0" y="0"/>
          <a:ext cx="0" cy="0"/>
          <a:chOff x="0" y="0"/>
          <a:chExt cx="0" cy="0"/>
        </a:xfrm>
      </p:grpSpPr>
      <p:sp>
        <p:nvSpPr>
          <p:cNvPr id="1855342008" name="Title 1"/>
          <p:cNvSpPr>
            <a:spLocks noGrp="1"/>
          </p:cNvSpPr>
          <p:nvPr>
            <p:ph type="title"/>
          </p:nvPr>
        </p:nvSpPr>
        <p:spPr bwMode="auto"/>
        <p:txBody>
          <a:bodyPr/>
          <a:lstStyle/>
          <a:p>
            <a:pPr>
              <a:defRPr/>
            </a:pPr>
            <a:r>
              <a:rPr/>
              <a:t>Click to edit Master title style</a:t>
            </a:r>
            <a:endParaRPr/>
          </a:p>
        </p:txBody>
      </p:sp>
      <p:sp>
        <p:nvSpPr>
          <p:cNvPr id="40427872" name="Vertical Text Placeholder 2"/>
          <p:cNvSpPr>
            <a:spLocks noGrp="1"/>
          </p:cNvSpPr>
          <p:nvPr>
            <p:ph type="body" orient="vert" idx="1"/>
          </p:nvPr>
        </p:nvSpPr>
        <p:spPr bwMode="auto"/>
        <p:txBody>
          <a:bodyPr vert="eaVert"/>
          <a:lstStyle/>
          <a:p>
            <a:pPr lvl="0">
              <a:defRPr/>
            </a:pPr>
            <a:r>
              <a:rPr/>
              <a:t>Click to edit Master text styles</a:t>
            </a:r>
            <a:endParaRPr/>
          </a:p>
          <a:p>
            <a:pPr lvl="1">
              <a:defRPr/>
            </a:pPr>
            <a:r>
              <a:rPr/>
              <a:t>Second level</a:t>
            </a:r>
            <a:endParaRPr/>
          </a:p>
          <a:p>
            <a:pPr lvl="2">
              <a:defRPr/>
            </a:pPr>
            <a:r>
              <a:rPr/>
              <a:t>Third level</a:t>
            </a:r>
            <a:endParaRPr/>
          </a:p>
          <a:p>
            <a:pPr lvl="3">
              <a:defRPr/>
            </a:pPr>
            <a:r>
              <a:rPr/>
              <a:t>Fourth level</a:t>
            </a:r>
            <a:endParaRPr/>
          </a:p>
          <a:p>
            <a:pPr lvl="4">
              <a:defRPr/>
            </a:pPr>
            <a:r>
              <a:rPr/>
              <a:t>Fifth level</a:t>
            </a:r>
            <a:endParaRPr/>
          </a:p>
        </p:txBody>
      </p:sp>
      <p:sp>
        <p:nvSpPr>
          <p:cNvPr id="2141553267" name="Date Placeholder 3"/>
          <p:cNvSpPr>
            <a:spLocks noGrp="1"/>
          </p:cNvSpPr>
          <p:nvPr>
            <p:ph type="dt" sz="half" idx="10"/>
          </p:nvPr>
        </p:nvSpPr>
        <p:spPr bwMode="auto"/>
        <p:txBody>
          <a:bodyPr/>
          <a:lstStyle/>
          <a:p>
            <a:pPr>
              <a:defRPr/>
            </a:pPr>
            <a:fld id="{BCC18F51-09EC-435C-A3BA-64A766E099C0}" type="datetimeFigureOut">
              <a:rPr/>
              <a:t>01.11.2013</a:t>
            </a:fld>
            <a:endParaRPr/>
          </a:p>
        </p:txBody>
      </p:sp>
      <p:sp>
        <p:nvSpPr>
          <p:cNvPr id="313779115" name="Footer Placeholder 4"/>
          <p:cNvSpPr>
            <a:spLocks noGrp="1"/>
          </p:cNvSpPr>
          <p:nvPr>
            <p:ph type="ftr" sz="quarter" idx="11"/>
          </p:nvPr>
        </p:nvSpPr>
        <p:spPr bwMode="auto"/>
        <p:txBody>
          <a:bodyPr/>
          <a:lstStyle/>
          <a:p>
            <a:pPr>
              <a:defRPr/>
            </a:pPr>
            <a:endParaRPr/>
          </a:p>
        </p:txBody>
      </p:sp>
      <p:sp>
        <p:nvSpPr>
          <p:cNvPr id="958629089" name="Slide Number Placeholder 5"/>
          <p:cNvSpPr>
            <a:spLocks noGrp="1"/>
          </p:cNvSpPr>
          <p:nvPr>
            <p:ph type="sldNum" sz="quarter" idx="12"/>
          </p:nvPr>
        </p:nvSpPr>
        <p:spPr bwMode="auto"/>
        <p:txBody>
          <a:bodyPr/>
          <a:lstStyle/>
          <a:p>
            <a:pPr>
              <a:defRPr/>
            </a:pPr>
            <a:fld id="{08395586-F03A-48D1-94DF-16B239DF4FB5}" type="slidenum">
              <a:r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vertTitleAndTx" userDrawn="1">
  <p:cSld name="Vertical Title and Text">
    <p:spTree>
      <p:nvGrpSpPr>
        <p:cNvPr id="1" name=""/>
        <p:cNvGrpSpPr/>
        <p:nvPr/>
      </p:nvGrpSpPr>
      <p:grpSpPr bwMode="auto">
        <a:xfrm>
          <a:off x="0" y="0"/>
          <a:ext cx="0" cy="0"/>
          <a:chOff x="0" y="0"/>
          <a:chExt cx="0" cy="0"/>
        </a:xfrm>
      </p:grpSpPr>
      <p:sp>
        <p:nvSpPr>
          <p:cNvPr id="509028909" name="Vertical Title 1"/>
          <p:cNvSpPr>
            <a:spLocks noGrp="1"/>
          </p:cNvSpPr>
          <p:nvPr>
            <p:ph type="title" orient="vert"/>
          </p:nvPr>
        </p:nvSpPr>
        <p:spPr bwMode="auto">
          <a:xfrm>
            <a:off x="8724899" y="365125"/>
            <a:ext cx="2628900" cy="5811838"/>
          </a:xfrm>
        </p:spPr>
        <p:txBody>
          <a:bodyPr vert="eaVert"/>
          <a:lstStyle/>
          <a:p>
            <a:pPr>
              <a:defRPr/>
            </a:pPr>
            <a:r>
              <a:rPr/>
              <a:t>Click to edit Master title style</a:t>
            </a:r>
            <a:endParaRPr/>
          </a:p>
        </p:txBody>
      </p:sp>
      <p:sp>
        <p:nvSpPr>
          <p:cNvPr id="288410322" name="Vertical Text Placeholder 2"/>
          <p:cNvSpPr>
            <a:spLocks noGrp="1"/>
          </p:cNvSpPr>
          <p:nvPr>
            <p:ph type="body" orient="vert" idx="1"/>
          </p:nvPr>
        </p:nvSpPr>
        <p:spPr bwMode="auto">
          <a:xfrm>
            <a:off x="838199" y="365125"/>
            <a:ext cx="7734299" cy="5811838"/>
          </a:xfrm>
        </p:spPr>
        <p:txBody>
          <a:bodyPr vert="eaVert"/>
          <a:lstStyle/>
          <a:p>
            <a:pPr lvl="0">
              <a:defRPr/>
            </a:pPr>
            <a:r>
              <a:rPr/>
              <a:t>Click to edit Master text styles</a:t>
            </a:r>
            <a:endParaRPr/>
          </a:p>
          <a:p>
            <a:pPr lvl="1">
              <a:defRPr/>
            </a:pPr>
            <a:r>
              <a:rPr/>
              <a:t>Second level</a:t>
            </a:r>
            <a:endParaRPr/>
          </a:p>
          <a:p>
            <a:pPr lvl="2">
              <a:defRPr/>
            </a:pPr>
            <a:r>
              <a:rPr/>
              <a:t>Third level</a:t>
            </a:r>
            <a:endParaRPr/>
          </a:p>
          <a:p>
            <a:pPr lvl="3">
              <a:defRPr/>
            </a:pPr>
            <a:r>
              <a:rPr/>
              <a:t>Fourth level</a:t>
            </a:r>
            <a:endParaRPr/>
          </a:p>
          <a:p>
            <a:pPr lvl="4">
              <a:defRPr/>
            </a:pPr>
            <a:r>
              <a:rPr/>
              <a:t>Fifth level</a:t>
            </a:r>
            <a:endParaRPr/>
          </a:p>
        </p:txBody>
      </p:sp>
      <p:sp>
        <p:nvSpPr>
          <p:cNvPr id="1498927097" name="Date Placeholder 3"/>
          <p:cNvSpPr>
            <a:spLocks noGrp="1"/>
          </p:cNvSpPr>
          <p:nvPr>
            <p:ph type="dt" sz="half" idx="10"/>
          </p:nvPr>
        </p:nvSpPr>
        <p:spPr bwMode="auto"/>
        <p:txBody>
          <a:bodyPr/>
          <a:lstStyle/>
          <a:p>
            <a:pPr>
              <a:defRPr/>
            </a:pPr>
            <a:fld id="{BCC18F51-09EC-435C-A3BA-64A766E099C0}" type="datetimeFigureOut">
              <a:rPr/>
              <a:t>01.11.2013</a:t>
            </a:fld>
            <a:endParaRPr/>
          </a:p>
        </p:txBody>
      </p:sp>
      <p:sp>
        <p:nvSpPr>
          <p:cNvPr id="730949029" name="Footer Placeholder 4"/>
          <p:cNvSpPr>
            <a:spLocks noGrp="1"/>
          </p:cNvSpPr>
          <p:nvPr>
            <p:ph type="ftr" sz="quarter" idx="11"/>
          </p:nvPr>
        </p:nvSpPr>
        <p:spPr bwMode="auto"/>
        <p:txBody>
          <a:bodyPr/>
          <a:lstStyle/>
          <a:p>
            <a:pPr>
              <a:defRPr/>
            </a:pPr>
            <a:endParaRPr/>
          </a:p>
        </p:txBody>
      </p:sp>
      <p:sp>
        <p:nvSpPr>
          <p:cNvPr id="576988092" name="Slide Number Placeholder 5"/>
          <p:cNvSpPr>
            <a:spLocks noGrp="1"/>
          </p:cNvSpPr>
          <p:nvPr>
            <p:ph type="sldNum" sz="quarter" idx="12"/>
          </p:nvPr>
        </p:nvSpPr>
        <p:spPr bwMode="auto"/>
        <p:txBody>
          <a:bodyPr/>
          <a:lstStyle/>
          <a:p>
            <a:pPr>
              <a:defRPr/>
            </a:pPr>
            <a:fld id="{08395586-F03A-48D1-94DF-16B239DF4FB5}" type="slidenum">
              <a:rPr/>
              <a:t>‹#›</a:t>
            </a:fld>
            <a:endParaRPr/>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
    <p:bg>
      <p:bgRef idx="1001">
        <a:schemeClr val="bg1"/>
      </p:bgRef>
    </p:bg>
    <p:spTree>
      <p:nvGrpSpPr>
        <p:cNvPr id="1" name=""/>
        <p:cNvGrpSpPr/>
        <p:nvPr/>
      </p:nvGrpSpPr>
      <p:grpSpPr bwMode="auto">
        <a:xfrm>
          <a:off x="0" y="0"/>
          <a:ext cx="0" cy="0"/>
          <a:chOff x="0" y="0"/>
          <a:chExt cx="0" cy="0"/>
        </a:xfrm>
      </p:grpSpPr>
      <p:sp>
        <p:nvSpPr>
          <p:cNvPr id="1681316318" name="Title Placeholder 1"/>
          <p:cNvSpPr>
            <a:spLocks noGrp="1"/>
          </p:cNvSpPr>
          <p:nvPr>
            <p:ph type="title"/>
          </p:nvPr>
        </p:nvSpPr>
        <p:spPr bwMode="auto">
          <a:xfrm>
            <a:off x="838199" y="365125"/>
            <a:ext cx="10515600" cy="1325562"/>
          </a:xfrm>
          <a:prstGeom prst="rect">
            <a:avLst/>
          </a:prstGeom>
        </p:spPr>
        <p:txBody>
          <a:bodyPr vert="horz" lIns="91440" tIns="45720" rIns="91440" bIns="45720" rtlCol="0" anchor="ctr">
            <a:normAutofit/>
          </a:bodyPr>
          <a:lstStyle/>
          <a:p>
            <a:pPr>
              <a:defRPr/>
            </a:pPr>
            <a:r>
              <a:rPr/>
              <a:t>Click to edit Master title style</a:t>
            </a:r>
            <a:endParaRPr/>
          </a:p>
        </p:txBody>
      </p:sp>
      <p:sp>
        <p:nvSpPr>
          <p:cNvPr id="1949972806" name="Text Placeholder 2"/>
          <p:cNvSpPr>
            <a:spLocks noGrp="1"/>
          </p:cNvSpPr>
          <p:nvPr>
            <p:ph type="body" idx="1"/>
          </p:nvPr>
        </p:nvSpPr>
        <p:spPr bwMode="auto">
          <a:xfrm>
            <a:off x="838199" y="1825625"/>
            <a:ext cx="10515600" cy="4351338"/>
          </a:xfrm>
          <a:prstGeom prst="rect">
            <a:avLst/>
          </a:prstGeom>
        </p:spPr>
        <p:txBody>
          <a:bodyPr vert="horz" lIns="91440" tIns="45720" rIns="91440" bIns="45720" rtlCol="0">
            <a:normAutofit/>
          </a:bodyPr>
          <a:lstStyle/>
          <a:p>
            <a:pPr lvl="0">
              <a:defRPr/>
            </a:pPr>
            <a:r>
              <a:rPr/>
              <a:t>Click to edit Master text styles</a:t>
            </a:r>
            <a:endParaRPr/>
          </a:p>
          <a:p>
            <a:pPr lvl="1">
              <a:defRPr/>
            </a:pPr>
            <a:r>
              <a:rPr/>
              <a:t>Second level</a:t>
            </a:r>
            <a:endParaRPr/>
          </a:p>
          <a:p>
            <a:pPr lvl="2">
              <a:defRPr/>
            </a:pPr>
            <a:r>
              <a:rPr/>
              <a:t>Third level</a:t>
            </a:r>
            <a:endParaRPr/>
          </a:p>
          <a:p>
            <a:pPr lvl="3">
              <a:defRPr/>
            </a:pPr>
            <a:r>
              <a:rPr/>
              <a:t>Fourth level</a:t>
            </a:r>
            <a:endParaRPr/>
          </a:p>
          <a:p>
            <a:pPr lvl="4">
              <a:defRPr/>
            </a:pPr>
            <a:r>
              <a:rPr/>
              <a:t>Fifth level</a:t>
            </a:r>
            <a:endParaRPr/>
          </a:p>
        </p:txBody>
      </p:sp>
      <p:sp>
        <p:nvSpPr>
          <p:cNvPr id="665793278" name="Date Placeholder 3"/>
          <p:cNvSpPr>
            <a:spLocks noGrp="1"/>
          </p:cNvSpPr>
          <p:nvPr>
            <p:ph type="dt" sz="half" idx="2"/>
          </p:nvPr>
        </p:nvSpPr>
        <p:spPr bwMode="auto">
          <a:xfrm>
            <a:off x="838199" y="6356350"/>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BCC18F51-09EC-435C-A3BA-64A766E099C0}" type="datetimeFigureOut">
              <a:rPr/>
              <a:t>01.11.2013</a:t>
            </a:fld>
            <a:endParaRPr/>
          </a:p>
        </p:txBody>
      </p:sp>
      <p:sp>
        <p:nvSpPr>
          <p:cNvPr id="485970939" name="Footer Placeholder 4"/>
          <p:cNvSpPr>
            <a:spLocks noGrp="1"/>
          </p:cNvSpPr>
          <p:nvPr>
            <p:ph type="ftr" sz="quarter" idx="3"/>
          </p:nvPr>
        </p:nvSpPr>
        <p:spPr bwMode="auto">
          <a:xfrm>
            <a:off x="4038599" y="6356350"/>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a:p>
        </p:txBody>
      </p:sp>
      <p:sp>
        <p:nvSpPr>
          <p:cNvPr id="1635107977" name="Slide Number Placeholder 5"/>
          <p:cNvSpPr>
            <a:spLocks noGrp="1"/>
          </p:cNvSpPr>
          <p:nvPr>
            <p:ph type="sldNum" sz="quarter" idx="4"/>
          </p:nvPr>
        </p:nvSpPr>
        <p:spPr bwMode="auto">
          <a:xfrm>
            <a:off x="8610599" y="6356350"/>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8395586-F03A-48D1-94DF-16B239DF4FB5}" type="slidenum">
              <a:r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lvl1pPr algn="l" defTabSz="685800" rtl="0">
        <a:lnSpc>
          <a:spcPct val="90000"/>
        </a:lnSpc>
        <a:spcBef>
          <a:spcPts val="0"/>
        </a:spcBef>
        <a:buNone/>
        <a:defRPr sz="3300">
          <a:solidFill>
            <a:schemeClr val="tx1"/>
          </a:solidFill>
          <a:latin typeface="+mj-lt"/>
          <a:ea typeface="+mj-ea"/>
          <a:cs typeface="+mj-cs"/>
        </a:defRPr>
      </a:lvl1pPr>
    </p:titleStyle>
    <p:bodyStyle>
      <a:lvl1pPr marL="171450" indent="-171450" algn="l" defTabSz="685800" rtl="0">
        <a:lnSpc>
          <a:spcPct val="90000"/>
        </a:lnSpc>
        <a:spcBef>
          <a:spcPts val="749"/>
        </a:spcBef>
        <a:buFont typeface="Arial"/>
        <a:buChar char="•"/>
        <a:defRPr sz="2100">
          <a:solidFill>
            <a:schemeClr val="tx1"/>
          </a:solidFill>
          <a:latin typeface="+mn-lt"/>
          <a:ea typeface="+mn-ea"/>
          <a:cs typeface="+mn-cs"/>
        </a:defRPr>
      </a:lvl1pPr>
      <a:lvl2pPr marL="514350" indent="-171450" algn="l" defTabSz="685800" rtl="0">
        <a:lnSpc>
          <a:spcPct val="90000"/>
        </a:lnSpc>
        <a:spcBef>
          <a:spcPts val="374"/>
        </a:spcBef>
        <a:buFont typeface="Arial"/>
        <a:buChar char="•"/>
        <a:defRPr sz="1800">
          <a:solidFill>
            <a:schemeClr val="tx1"/>
          </a:solidFill>
          <a:latin typeface="+mn-lt"/>
          <a:ea typeface="+mn-ea"/>
          <a:cs typeface="+mn-cs"/>
        </a:defRPr>
      </a:lvl2pPr>
      <a:lvl3pPr marL="857250" indent="-171450" algn="l" defTabSz="685800" rtl="0">
        <a:lnSpc>
          <a:spcPct val="90000"/>
        </a:lnSpc>
        <a:spcBef>
          <a:spcPts val="374"/>
        </a:spcBef>
        <a:buFont typeface="Arial"/>
        <a:buChar char="•"/>
        <a:defRPr sz="1500">
          <a:solidFill>
            <a:schemeClr val="tx1"/>
          </a:solidFill>
          <a:latin typeface="+mn-lt"/>
          <a:ea typeface="+mn-ea"/>
          <a:cs typeface="+mn-cs"/>
        </a:defRPr>
      </a:lvl3pPr>
      <a:lvl4pPr marL="1200150" indent="-171450" algn="l" defTabSz="685800" rtl="0">
        <a:lnSpc>
          <a:spcPct val="90000"/>
        </a:lnSpc>
        <a:spcBef>
          <a:spcPts val="374"/>
        </a:spcBef>
        <a:buFont typeface="Arial"/>
        <a:buChar char="•"/>
        <a:defRPr sz="1350">
          <a:solidFill>
            <a:schemeClr val="tx1"/>
          </a:solidFill>
          <a:latin typeface="+mn-lt"/>
          <a:ea typeface="+mn-ea"/>
          <a:cs typeface="+mn-cs"/>
        </a:defRPr>
      </a:lvl4pPr>
      <a:lvl5pPr marL="1543050" indent="-171450" algn="l" defTabSz="685800" rtl="0">
        <a:lnSpc>
          <a:spcPct val="90000"/>
        </a:lnSpc>
        <a:spcBef>
          <a:spcPts val="374"/>
        </a:spcBef>
        <a:buFont typeface="Arial"/>
        <a:buChar char="•"/>
        <a:defRPr sz="1350">
          <a:solidFill>
            <a:schemeClr val="tx1"/>
          </a:solidFill>
          <a:latin typeface="+mn-lt"/>
          <a:ea typeface="+mn-ea"/>
          <a:cs typeface="+mn-cs"/>
        </a:defRPr>
      </a:lvl5pPr>
      <a:lvl6pPr marL="1885950" indent="-171450" algn="l" defTabSz="685800" rtl="0">
        <a:lnSpc>
          <a:spcPct val="90000"/>
        </a:lnSpc>
        <a:spcBef>
          <a:spcPts val="374"/>
        </a:spcBef>
        <a:buFont typeface="Arial"/>
        <a:buChar char="•"/>
        <a:defRPr sz="1350">
          <a:solidFill>
            <a:schemeClr val="tx1"/>
          </a:solidFill>
          <a:latin typeface="+mn-lt"/>
          <a:ea typeface="+mn-ea"/>
          <a:cs typeface="+mn-cs"/>
        </a:defRPr>
      </a:lvl6pPr>
      <a:lvl7pPr marL="2228850" indent="-171450" algn="l" defTabSz="685800" rtl="0">
        <a:lnSpc>
          <a:spcPct val="90000"/>
        </a:lnSpc>
        <a:spcBef>
          <a:spcPts val="374"/>
        </a:spcBef>
        <a:buFont typeface="Arial"/>
        <a:buChar char="•"/>
        <a:defRPr sz="1350">
          <a:solidFill>
            <a:schemeClr val="tx1"/>
          </a:solidFill>
          <a:latin typeface="+mn-lt"/>
          <a:ea typeface="+mn-ea"/>
          <a:cs typeface="+mn-cs"/>
        </a:defRPr>
      </a:lvl7pPr>
      <a:lvl8pPr marL="2571750" indent="-171450" algn="l" defTabSz="685800" rtl="0">
        <a:lnSpc>
          <a:spcPct val="90000"/>
        </a:lnSpc>
        <a:spcBef>
          <a:spcPts val="374"/>
        </a:spcBef>
        <a:buFont typeface="Arial"/>
        <a:buChar char="•"/>
        <a:defRPr sz="1350">
          <a:solidFill>
            <a:schemeClr val="tx1"/>
          </a:solidFill>
          <a:latin typeface="+mn-lt"/>
          <a:ea typeface="+mn-ea"/>
          <a:cs typeface="+mn-cs"/>
        </a:defRPr>
      </a:lvl8pPr>
      <a:lvl9pPr marL="2914650" indent="-171450" algn="l" defTabSz="685800" rtl="0">
        <a:lnSpc>
          <a:spcPct val="90000"/>
        </a:lnSpc>
        <a:spcBef>
          <a:spcPts val="374"/>
        </a:spcBef>
        <a:buFont typeface="Arial"/>
        <a:buChar char="•"/>
        <a:defRPr sz="1350">
          <a:solidFill>
            <a:schemeClr val="tx1"/>
          </a:solidFill>
          <a:latin typeface="+mn-lt"/>
          <a:ea typeface="+mn-ea"/>
          <a:cs typeface="+mn-cs"/>
        </a:defRPr>
      </a:lvl9pPr>
    </p:bodyStyle>
    <p:otherStyle>
      <a:defPPr>
        <a:defRPr/>
      </a:defPPr>
      <a:lvl1pPr marL="0" algn="l" defTabSz="685800" rtl="0">
        <a:defRPr sz="1350">
          <a:solidFill>
            <a:schemeClr val="tx1"/>
          </a:solidFill>
          <a:latin typeface="+mn-lt"/>
          <a:ea typeface="+mn-ea"/>
          <a:cs typeface="+mn-cs"/>
        </a:defRPr>
      </a:lvl1pPr>
      <a:lvl2pPr marL="342900" algn="l" defTabSz="685800" rtl="0">
        <a:defRPr sz="1350">
          <a:solidFill>
            <a:schemeClr val="tx1"/>
          </a:solidFill>
          <a:latin typeface="+mn-lt"/>
          <a:ea typeface="+mn-ea"/>
          <a:cs typeface="+mn-cs"/>
        </a:defRPr>
      </a:lvl2pPr>
      <a:lvl3pPr marL="685800" algn="l" defTabSz="685800" rtl="0">
        <a:defRPr sz="1350">
          <a:solidFill>
            <a:schemeClr val="tx1"/>
          </a:solidFill>
          <a:latin typeface="+mn-lt"/>
          <a:ea typeface="+mn-ea"/>
          <a:cs typeface="+mn-cs"/>
        </a:defRPr>
      </a:lvl3pPr>
      <a:lvl4pPr marL="1028700" algn="l" defTabSz="685800" rtl="0">
        <a:defRPr sz="1350">
          <a:solidFill>
            <a:schemeClr val="tx1"/>
          </a:solidFill>
          <a:latin typeface="+mn-lt"/>
          <a:ea typeface="+mn-ea"/>
          <a:cs typeface="+mn-cs"/>
        </a:defRPr>
      </a:lvl4pPr>
      <a:lvl5pPr marL="1371600" algn="l" defTabSz="685800" rtl="0">
        <a:defRPr sz="1350">
          <a:solidFill>
            <a:schemeClr val="tx1"/>
          </a:solidFill>
          <a:latin typeface="+mn-lt"/>
          <a:ea typeface="+mn-ea"/>
          <a:cs typeface="+mn-cs"/>
        </a:defRPr>
      </a:lvl5pPr>
      <a:lvl6pPr marL="1714500" algn="l" defTabSz="685800" rtl="0">
        <a:defRPr sz="1350">
          <a:solidFill>
            <a:schemeClr val="tx1"/>
          </a:solidFill>
          <a:latin typeface="+mn-lt"/>
          <a:ea typeface="+mn-ea"/>
          <a:cs typeface="+mn-cs"/>
        </a:defRPr>
      </a:lvl6pPr>
      <a:lvl7pPr marL="2057400" algn="l" defTabSz="685800" rtl="0">
        <a:defRPr sz="1350">
          <a:solidFill>
            <a:schemeClr val="tx1"/>
          </a:solidFill>
          <a:latin typeface="+mn-lt"/>
          <a:ea typeface="+mn-ea"/>
          <a:cs typeface="+mn-cs"/>
        </a:defRPr>
      </a:lvl7pPr>
      <a:lvl8pPr marL="2400300" algn="l" defTabSz="685800" rtl="0">
        <a:defRPr sz="1350">
          <a:solidFill>
            <a:schemeClr val="tx1"/>
          </a:solidFill>
          <a:latin typeface="+mn-lt"/>
          <a:ea typeface="+mn-ea"/>
          <a:cs typeface="+mn-cs"/>
        </a:defRPr>
      </a:lvl8pPr>
      <a:lvl9pPr marL="2743200" algn="l" defTabSz="685800" rtl="0">
        <a:defRPr sz="135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bg>
      <p:bgPr shadeToTitle="0">
        <a:solidFill>
          <a:schemeClr val="bg1">
            <a:lumMod val="95000"/>
          </a:schemeClr>
        </a:solidFill>
      </p:bgPr>
    </p:bg>
    <p:spTree>
      <p:nvGrpSpPr>
        <p:cNvPr id="1" name=""/>
        <p:cNvGrpSpPr/>
        <p:nvPr/>
      </p:nvGrpSpPr>
      <p:grpSpPr bwMode="auto">
        <a:xfrm>
          <a:off x="0" y="0"/>
          <a:ext cx="0" cy="0"/>
          <a:chOff x="0" y="0"/>
          <a:chExt cx="0" cy="0"/>
        </a:xfrm>
      </p:grpSpPr>
      <p:sp>
        <p:nvSpPr>
          <p:cNvPr id="1565965389" name=""/>
          <p:cNvSpPr txBox="1"/>
          <p:nvPr/>
        </p:nvSpPr>
        <p:spPr bwMode="auto">
          <a:xfrm rot="0" flipH="0" flipV="0">
            <a:off x="593638" y="653142"/>
            <a:ext cx="11013002" cy="18596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marL="0" marR="0" indent="0">
              <a:defRPr/>
            </a:pPr>
            <a:r>
              <a:rPr sz="4800" b="1">
                <a:solidFill>
                  <a:srgbClr val="1A02B8"/>
                </a:solidFill>
                <a:latin typeface="Lato Black"/>
                <a:ea typeface="Lato Black"/>
                <a:cs typeface="Lato Black"/>
              </a:rPr>
              <a:t>Rapport</a:t>
            </a:r>
            <a:r>
              <a:rPr sz="4800" b="1">
                <a:solidFill>
                  <a:srgbClr val="000000"/>
                </a:solidFill>
                <a:latin typeface="Lato Black"/>
                <a:ea typeface="Lato Black"/>
                <a:cs typeface="Lato Black"/>
              </a:rPr>
              <a:t> : </a:t>
            </a:r>
            <a:r>
              <a:rPr sz="4800" b="1">
                <a:solidFill>
                  <a:srgbClr val="C00000"/>
                </a:solidFill>
                <a:latin typeface="Lato Black"/>
                <a:ea typeface="Lato Black"/>
                <a:cs typeface="Lato Black"/>
              </a:rPr>
              <a:t>Comment améliorer la production des cultures</a:t>
            </a:r>
            <a:r>
              <a:rPr sz="4800" b="1">
                <a:solidFill>
                  <a:srgbClr val="000000"/>
                </a:solidFill>
                <a:latin typeface="Lato Black"/>
                <a:ea typeface="Lato Black"/>
                <a:cs typeface="Lato Black"/>
              </a:rPr>
              <a:t> ?</a:t>
            </a:r>
            <a:endParaRPr sz="4800">
              <a:latin typeface="Lato Black"/>
              <a:cs typeface="Lato Black"/>
            </a:endParaRPr>
          </a:p>
          <a:p>
            <a:pPr>
              <a:defRPr/>
            </a:pPr>
            <a:r>
              <a:rPr sz="2000" b="1">
                <a:solidFill>
                  <a:srgbClr val="1A02B8"/>
                </a:solidFill>
                <a:latin typeface="Lato Black"/>
                <a:ea typeface="Lato Black"/>
                <a:cs typeface="Lato Black"/>
              </a:rPr>
              <a:t>Sujet </a:t>
            </a:r>
            <a:r>
              <a:rPr sz="2000" b="1">
                <a:solidFill>
                  <a:schemeClr val="tx1"/>
                </a:solidFill>
                <a:latin typeface="Lato Black"/>
                <a:ea typeface="Lato Black"/>
                <a:cs typeface="Lato Black"/>
              </a:rPr>
              <a:t>:</a:t>
            </a:r>
            <a:r>
              <a:rPr sz="2000" b="1">
                <a:solidFill>
                  <a:srgbClr val="1A02B8"/>
                </a:solidFill>
                <a:latin typeface="Lato Black"/>
                <a:ea typeface="Lato Black"/>
                <a:cs typeface="Lato Black"/>
              </a:rPr>
              <a:t> Les techniques d'irrigation et de fertilisation</a:t>
            </a:r>
            <a:endParaRPr sz="2600">
              <a:solidFill>
                <a:srgbClr val="1A02B8"/>
              </a:solidFill>
              <a:latin typeface="Lato Black"/>
              <a:cs typeface="Lato Black"/>
            </a:endParaRPr>
          </a:p>
        </p:txBody>
      </p:sp>
      <p:sp>
        <p:nvSpPr>
          <p:cNvPr id="900636926" name=""/>
          <p:cNvSpPr txBox="1"/>
          <p:nvPr/>
        </p:nvSpPr>
        <p:spPr bwMode="auto">
          <a:xfrm rot="0" flipH="0" flipV="0">
            <a:off x="8594749" y="5796642"/>
            <a:ext cx="3848578" cy="914760"/>
          </a:xfrm>
          <a:prstGeom prst="rect">
            <a:avLst/>
          </a:prstGeom>
          <a:noFill/>
          <a:ln w="6349">
            <a:solidFill>
              <a:srgbClr val="000000">
                <a:alpha val="0"/>
              </a:srgbClr>
            </a:solidFill>
            <a:prstDash val="solid"/>
          </a:ln>
        </p:spPr>
        <p:txBody>
          <a:bodyPr vertOverflow="overflow" horzOverflow="overflow" vert="horz" wrap="square" lIns="91440" tIns="45720" rIns="91440" bIns="45720" numCol="1" spcCol="0" rtlCol="0" fromWordArt="0" anchor="t" anchorCtr="0" forceAA="0" upright="0" compatLnSpc="0">
            <a:spAutoFit/>
          </a:bodyPr>
          <a:p>
            <a:pPr>
              <a:defRPr/>
            </a:pPr>
            <a:r>
              <a:rPr lang="fr-FR" sz="1800" b="0" i="0" u="none" strike="noStrike" cap="none" spc="0">
                <a:solidFill>
                  <a:schemeClr val="bg1">
                    <a:lumMod val="65000"/>
                  </a:schemeClr>
                </a:solidFill>
                <a:latin typeface="Lato Heavy"/>
                <a:ea typeface="Lato Heavy"/>
                <a:cs typeface="Lato Heavy"/>
              </a:rPr>
              <a:t>© 2026 </a:t>
            </a:r>
            <a:r>
              <a:rPr lang="fr-FR" sz="1800" b="0" i="0" u="none" strike="noStrike" cap="none" spc="0">
                <a:solidFill>
                  <a:schemeClr val="bg1">
                    <a:lumMod val="65000"/>
                  </a:schemeClr>
                </a:solidFill>
                <a:latin typeface="Lato Heavy"/>
                <a:ea typeface="Lato Heavy"/>
                <a:cs typeface="Lato Heavy"/>
              </a:rPr>
              <a:t>Raef Toujani</a:t>
            </a:r>
            <a:endParaRPr sz="1800">
              <a:solidFill>
                <a:schemeClr val="bg1">
                  <a:lumMod val="65000"/>
                </a:schemeClr>
              </a:solidFill>
              <a:latin typeface="Lato Heavy"/>
              <a:cs typeface="Lato Heavy"/>
            </a:endParaRPr>
          </a:p>
          <a:p>
            <a:pPr>
              <a:defRPr/>
            </a:pPr>
            <a:r>
              <a:rPr lang="fr-FR" sz="1200" b="0" i="0" u="none" strike="noStrike" cap="none" spc="0">
                <a:solidFill>
                  <a:schemeClr val="bg1">
                    <a:lumMod val="65000"/>
                  </a:schemeClr>
                </a:solidFill>
                <a:latin typeface="Lato Heavy"/>
                <a:ea typeface="Lato Heavy"/>
                <a:cs typeface="Lato Heavy"/>
              </a:rPr>
              <a:t>This research  is licensed under</a:t>
            </a:r>
            <a:endParaRPr sz="1200" b="0" i="0" u="none" strike="noStrike" cap="none" spc="0">
              <a:solidFill>
                <a:schemeClr val="bg1">
                  <a:lumMod val="65000"/>
                </a:schemeClr>
              </a:solidFill>
              <a:latin typeface="Lato Heavy"/>
              <a:cs typeface="Lato Heavy"/>
            </a:endParaRPr>
          </a:p>
          <a:p>
            <a:pPr>
              <a:defRPr/>
            </a:pPr>
            <a:r>
              <a:rPr lang="fr-FR" sz="1200" b="0" i="0" u="none" strike="noStrike" cap="none" spc="0">
                <a:solidFill>
                  <a:schemeClr val="bg1">
                    <a:lumMod val="65000"/>
                  </a:schemeClr>
                </a:solidFill>
                <a:latin typeface="Lato Heavy"/>
                <a:ea typeface="Lato Heavy"/>
                <a:cs typeface="Lato Heavy"/>
              </a:rPr>
              <a:t>Creative Commons CC BY-ND  4.0</a:t>
            </a:r>
            <a:endParaRPr sz="1200" b="0" i="0" u="none" strike="noStrike" cap="none" spc="0">
              <a:solidFill>
                <a:schemeClr val="bg1">
                  <a:lumMod val="65000"/>
                </a:schemeClr>
              </a:solidFill>
              <a:latin typeface="Lato Heavy"/>
              <a:cs typeface="Lato Heavy"/>
            </a:endParaRPr>
          </a:p>
          <a:p>
            <a:pPr>
              <a:defRPr/>
            </a:pPr>
            <a:r>
              <a:rPr lang="fr-FR" sz="1200" b="0" i="0" u="none" strike="noStrike" cap="none" spc="0">
                <a:solidFill>
                  <a:schemeClr val="bg1">
                    <a:lumMod val="65000"/>
                  </a:schemeClr>
                </a:solidFill>
                <a:latin typeface="Lato Heavy"/>
                <a:ea typeface="Lato Heavy"/>
                <a:cs typeface="Lato Heavy"/>
              </a:rPr>
              <a:t>https://creativecommons.org/licenses/by-nd/4.0/</a:t>
            </a:r>
            <a:endParaRPr>
              <a:solidFill>
                <a:schemeClr val="bg1">
                  <a:lumMod val="65000"/>
                </a:schemeClr>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bg>
      <p:bgPr shadeToTitle="0">
        <a:solidFill>
          <a:schemeClr val="bg1">
            <a:lumMod val="95000"/>
          </a:schemeClr>
        </a:solidFill>
      </p:bgPr>
    </p:bg>
    <p:spTree>
      <p:nvGrpSpPr>
        <p:cNvPr id="1" name=""/>
        <p:cNvGrpSpPr/>
        <p:nvPr/>
      </p:nvGrpSpPr>
      <p:grpSpPr bwMode="auto">
        <a:xfrm>
          <a:off x="0" y="0"/>
          <a:ext cx="0" cy="0"/>
          <a:chOff x="0" y="0"/>
          <a:chExt cx="0" cy="0"/>
        </a:xfrm>
      </p:grpSpPr>
      <p:sp>
        <p:nvSpPr>
          <p:cNvPr id="990673047" name=""/>
          <p:cNvSpPr txBox="1"/>
          <p:nvPr/>
        </p:nvSpPr>
        <p:spPr bwMode="auto">
          <a:xfrm rot="0" flipH="0" flipV="0">
            <a:off x="593638" y="653142"/>
            <a:ext cx="11011202"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endParaRPr/>
          </a:p>
        </p:txBody>
      </p:sp>
      <p:sp>
        <p:nvSpPr>
          <p:cNvPr id="1019580783" name=""/>
          <p:cNvSpPr txBox="1"/>
          <p:nvPr/>
        </p:nvSpPr>
        <p:spPr bwMode="auto">
          <a:xfrm rot="0" flipH="0" flipV="0">
            <a:off x="4210071" y="424542"/>
            <a:ext cx="4176096" cy="82332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4800" b="1">
                <a:solidFill>
                  <a:srgbClr val="C00000"/>
                </a:solidFill>
                <a:latin typeface="Lato Black"/>
                <a:ea typeface="Lato Black"/>
                <a:cs typeface="Lato Black"/>
              </a:rPr>
              <a:t>Introduction</a:t>
            </a:r>
            <a:endParaRPr sz="10000">
              <a:solidFill>
                <a:srgbClr val="C00000"/>
              </a:solidFill>
            </a:endParaRPr>
          </a:p>
        </p:txBody>
      </p:sp>
      <p:sp>
        <p:nvSpPr>
          <p:cNvPr id="1968472373" name=""/>
          <p:cNvSpPr txBox="1"/>
          <p:nvPr/>
        </p:nvSpPr>
        <p:spPr bwMode="auto">
          <a:xfrm rot="0" flipH="0" flipV="0">
            <a:off x="3275714" y="36285"/>
            <a:ext cx="457560" cy="918720"/>
          </a:xfrm>
          <a:prstGeom prst="rect">
            <a:avLst/>
          </a:prstGeom>
          <a:noFill/>
        </p:spPr>
        <p:txBody>
          <a:bodyPr vertOverflow="overflow" horzOverflow="overflow" vert="vert" wrap="none" lIns="91440" tIns="45720" rIns="91440" bIns="45720" numCol="1" spcCol="0" rtlCol="0" fromWordArt="0" anchor="t" anchorCtr="0" forceAA="0" upright="0" compatLnSpc="0">
            <a:spAutoFit/>
          </a:bodyPr>
          <a:p>
            <a:pPr>
              <a:defRPr/>
            </a:pPr>
            <a:endParaRPr/>
          </a:p>
        </p:txBody>
      </p:sp>
      <p:sp>
        <p:nvSpPr>
          <p:cNvPr id="303693827" name=""/>
          <p:cNvSpPr txBox="1"/>
          <p:nvPr/>
        </p:nvSpPr>
        <p:spPr bwMode="auto">
          <a:xfrm rot="0" flipH="0" flipV="0">
            <a:off x="363785" y="1787071"/>
            <a:ext cx="11284065" cy="30788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sz="2800" b="1">
                <a:solidFill>
                  <a:srgbClr val="1A02B8"/>
                </a:solidFill>
                <a:latin typeface="Lato Heavy"/>
                <a:ea typeface="Lato Heavy"/>
                <a:cs typeface="Lato Heavy"/>
              </a:rPr>
              <a:t>Aujourd'hui, les agriculteurs doivent produire beaucoup de nourriture pour tout le monde. Pour réussir, ils ne peuvent pas compter uniquement sur la pluie ou sur la terre naturelle. Ils doivent utiliser des techniques modernes pour aider les plantes à pous</a:t>
            </a:r>
            <a:r>
              <a:rPr sz="2800" b="1">
                <a:solidFill>
                  <a:srgbClr val="1A02B8"/>
                </a:solidFill>
                <a:latin typeface="Lato Heavy"/>
                <a:ea typeface="Lato Heavy"/>
                <a:cs typeface="Lato Heavy"/>
              </a:rPr>
              <a:t>ser plus vite et en meilleure santé. Ce rapport explique en détail comment l'eau </a:t>
            </a:r>
            <a:r>
              <a:rPr sz="2800" b="1">
                <a:solidFill>
                  <a:schemeClr val="tx1"/>
                </a:solidFill>
                <a:latin typeface="Lato Heavy"/>
                <a:ea typeface="Lato Heavy"/>
                <a:cs typeface="Lato Heavy"/>
              </a:rPr>
              <a:t>(</a:t>
            </a:r>
            <a:r>
              <a:rPr sz="2800" b="1">
                <a:solidFill>
                  <a:schemeClr val="tx1"/>
                </a:solidFill>
                <a:latin typeface="Lato Heavy"/>
                <a:ea typeface="Lato Heavy"/>
                <a:cs typeface="Lato Heavy"/>
              </a:rPr>
              <a:t>l'irrigation</a:t>
            </a:r>
            <a:r>
              <a:rPr sz="2800" b="1">
                <a:solidFill>
                  <a:schemeClr val="tx1"/>
                </a:solidFill>
                <a:latin typeface="Lato Heavy"/>
                <a:ea typeface="Lato Heavy"/>
                <a:cs typeface="Lato Heavy"/>
              </a:rPr>
              <a:t>)</a:t>
            </a:r>
            <a:r>
              <a:rPr sz="2800" b="1">
                <a:solidFill>
                  <a:srgbClr val="1A02B8"/>
                </a:solidFill>
                <a:latin typeface="Lato Heavy"/>
                <a:ea typeface="Lato Heavy"/>
                <a:cs typeface="Lato Heavy"/>
              </a:rPr>
              <a:t> et la nourriture </a:t>
            </a:r>
            <a:r>
              <a:rPr sz="2800" b="1">
                <a:solidFill>
                  <a:schemeClr val="tx1"/>
                </a:solidFill>
                <a:latin typeface="Lato Heavy"/>
                <a:ea typeface="Lato Heavy"/>
                <a:cs typeface="Lato Heavy"/>
              </a:rPr>
              <a:t>(</a:t>
            </a:r>
            <a:r>
              <a:rPr sz="2800" b="1">
                <a:solidFill>
                  <a:schemeClr val="tx1"/>
                </a:solidFill>
                <a:latin typeface="Lato Heavy"/>
                <a:ea typeface="Lato Heavy"/>
                <a:cs typeface="Lato Heavy"/>
              </a:rPr>
              <a:t>la fertilisation</a:t>
            </a:r>
            <a:r>
              <a:rPr sz="2800" b="1">
                <a:solidFill>
                  <a:schemeClr val="tx1"/>
                </a:solidFill>
                <a:latin typeface="Lato Heavy"/>
                <a:ea typeface="Lato Heavy"/>
                <a:cs typeface="Lato Heavy"/>
              </a:rPr>
              <a:t>)</a:t>
            </a:r>
            <a:r>
              <a:rPr sz="2800" b="1">
                <a:solidFill>
                  <a:srgbClr val="1A02B8"/>
                </a:solidFill>
                <a:latin typeface="Lato Heavy"/>
                <a:ea typeface="Lato Heavy"/>
                <a:cs typeface="Lato Heavy"/>
              </a:rPr>
              <a:t> permettent d'obtenir de meilleures récoltes.</a:t>
            </a:r>
            <a:endParaRPr sz="7200" b="1">
              <a:solidFill>
                <a:srgbClr val="1A02B8"/>
              </a:solidFill>
              <a:latin typeface="Lato Heavy"/>
              <a:cs typeface="Lato Heavy"/>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bg>
      <p:bgPr shadeToTitle="0">
        <a:solidFill>
          <a:schemeClr val="bg1">
            <a:lumMod val="95000"/>
          </a:schemeClr>
        </a:solidFill>
      </p:bgPr>
    </p:bg>
    <p:spTree>
      <p:nvGrpSpPr>
        <p:cNvPr id="1" name=""/>
        <p:cNvGrpSpPr/>
        <p:nvPr/>
      </p:nvGrpSpPr>
      <p:grpSpPr bwMode="auto">
        <a:xfrm>
          <a:off x="0" y="0"/>
          <a:ext cx="0" cy="0"/>
          <a:chOff x="0" y="0"/>
          <a:chExt cx="0" cy="0"/>
        </a:xfrm>
      </p:grpSpPr>
      <p:sp>
        <p:nvSpPr>
          <p:cNvPr id="1474355222" name=""/>
          <p:cNvSpPr txBox="1"/>
          <p:nvPr/>
        </p:nvSpPr>
        <p:spPr bwMode="auto">
          <a:xfrm rot="0" flipH="0" flipV="0">
            <a:off x="593638" y="653142"/>
            <a:ext cx="11011202"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endParaRPr/>
          </a:p>
        </p:txBody>
      </p:sp>
      <p:sp>
        <p:nvSpPr>
          <p:cNvPr id="1683158745" name=""/>
          <p:cNvSpPr txBox="1"/>
          <p:nvPr/>
        </p:nvSpPr>
        <p:spPr bwMode="auto">
          <a:xfrm rot="0" flipH="0" flipV="0">
            <a:off x="363785" y="424542"/>
            <a:ext cx="11287665"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sz="3600" b="1">
                <a:solidFill>
                  <a:srgbClr val="C00000"/>
                </a:solidFill>
                <a:latin typeface="Lato Black"/>
                <a:ea typeface="Lato Black"/>
                <a:cs typeface="Lato Black"/>
              </a:rPr>
              <a:t> L'Irrigation </a:t>
            </a:r>
            <a:r>
              <a:rPr sz="3600" b="1">
                <a:solidFill>
                  <a:schemeClr val="tx1"/>
                </a:solidFill>
                <a:latin typeface="Lato Black"/>
                <a:ea typeface="Lato Black"/>
                <a:cs typeface="Lato Black"/>
              </a:rPr>
              <a:t>:</a:t>
            </a:r>
            <a:r>
              <a:rPr sz="3600" b="1">
                <a:solidFill>
                  <a:srgbClr val="C00000"/>
                </a:solidFill>
                <a:latin typeface="Lato Black"/>
                <a:ea typeface="Lato Black"/>
                <a:cs typeface="Lato Black"/>
              </a:rPr>
              <a:t> Donner la bonne quantité d'eau</a:t>
            </a:r>
            <a:endParaRPr sz="18000">
              <a:solidFill>
                <a:srgbClr val="C00000"/>
              </a:solidFill>
              <a:latin typeface="Lato Black"/>
              <a:cs typeface="Lato Black"/>
            </a:endParaRPr>
          </a:p>
        </p:txBody>
      </p:sp>
      <p:sp>
        <p:nvSpPr>
          <p:cNvPr id="1327389191" name=""/>
          <p:cNvSpPr txBox="1"/>
          <p:nvPr/>
        </p:nvSpPr>
        <p:spPr bwMode="auto">
          <a:xfrm rot="0" flipH="0" flipV="0">
            <a:off x="3275714" y="36285"/>
            <a:ext cx="457560" cy="918720"/>
          </a:xfrm>
          <a:prstGeom prst="rect">
            <a:avLst/>
          </a:prstGeom>
          <a:noFill/>
        </p:spPr>
        <p:txBody>
          <a:bodyPr vertOverflow="overflow" horzOverflow="overflow" vert="vert" wrap="none" lIns="91440" tIns="45720" rIns="91440" bIns="45720" numCol="1" spcCol="0" rtlCol="0" fromWordArt="0" anchor="t" anchorCtr="0" forceAA="0" upright="0" compatLnSpc="0">
            <a:spAutoFit/>
          </a:bodyPr>
          <a:p>
            <a:pPr>
              <a:defRPr/>
            </a:pPr>
            <a:endParaRPr/>
          </a:p>
        </p:txBody>
      </p:sp>
      <p:sp>
        <p:nvSpPr>
          <p:cNvPr id="1695765110" name=""/>
          <p:cNvSpPr txBox="1"/>
          <p:nvPr/>
        </p:nvSpPr>
        <p:spPr bwMode="auto">
          <a:xfrm rot="0" flipH="0" flipV="0">
            <a:off x="189093" y="1124857"/>
            <a:ext cx="11542057" cy="5794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sz="1600">
                <a:solidFill>
                  <a:srgbClr val="000000"/>
                </a:solidFill>
                <a:latin typeface="Lato Heavy"/>
                <a:ea typeface="Lato Heavy"/>
                <a:cs typeface="Lato Heavy"/>
              </a:rPr>
              <a:t>L'eau est l'élément le plus important pour une plante. Sans elle, la plante ne peut pas transporter la nourriture du sol vers ses feuilles.</a:t>
            </a:r>
            <a:endParaRPr sz="9000" b="0">
              <a:latin typeface="Lato Heavy"/>
              <a:cs typeface="Lato Heavy"/>
            </a:endParaRPr>
          </a:p>
        </p:txBody>
      </p:sp>
      <p:sp>
        <p:nvSpPr>
          <p:cNvPr id="1489470267" name=""/>
          <p:cNvSpPr txBox="1"/>
          <p:nvPr/>
        </p:nvSpPr>
        <p:spPr bwMode="auto">
          <a:xfrm rot="0" flipH="0" flipV="0">
            <a:off x="545214" y="1660071"/>
            <a:ext cx="11186296" cy="46333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200" b="1">
                <a:solidFill>
                  <a:srgbClr val="C00000"/>
                </a:solidFill>
                <a:latin typeface="Lato Heavy"/>
                <a:ea typeface="Lato Heavy"/>
                <a:cs typeface="Lato Heavy"/>
              </a:rPr>
              <a:t>L’irrigation par aspersion</a:t>
            </a:r>
            <a:r>
              <a:rPr sz="2200" b="1">
                <a:solidFill>
                  <a:srgbClr val="000000"/>
                </a:solidFill>
                <a:latin typeface="Lato Heavy"/>
                <a:ea typeface="Lato Heavy"/>
                <a:cs typeface="Lato Heavy"/>
              </a:rPr>
              <a:t> </a:t>
            </a:r>
            <a:r>
              <a:rPr sz="2200" b="1">
                <a:solidFill>
                  <a:srgbClr val="000000"/>
                </a:solidFill>
                <a:latin typeface="Lato Heavy"/>
                <a:ea typeface="Lato Heavy"/>
                <a:cs typeface="Lato Heavy"/>
              </a:rPr>
              <a:t>:</a:t>
            </a:r>
            <a:r>
              <a:rPr sz="2200">
                <a:solidFill>
                  <a:srgbClr val="000000"/>
                </a:solidFill>
                <a:latin typeface="Lato Heavy"/>
                <a:ea typeface="Lato Heavy"/>
                <a:cs typeface="Lato Heavy"/>
              </a:rPr>
              <a:t> </a:t>
            </a:r>
            <a:r>
              <a:rPr sz="2200" b="1">
                <a:solidFill>
                  <a:srgbClr val="1A02B8"/>
                </a:solidFill>
                <a:latin typeface="Lato Heavy"/>
                <a:ea typeface="Lato Heavy"/>
                <a:cs typeface="Lato Heavy"/>
              </a:rPr>
              <a:t>Cette technique utilise des arroseurs qui tournent et envoient de l'eau en l'air. Cela ressemble à une pluie artificielle. C'est très bien pour les grandes surfaces comme les champs de maïs ou de blé. Cependant, une partie de l'eau s'évapore avec le solei</a:t>
            </a:r>
            <a:r>
              <a:rPr sz="2200" b="1">
                <a:solidFill>
                  <a:srgbClr val="1A02B8"/>
                </a:solidFill>
                <a:latin typeface="Lato Heavy"/>
                <a:ea typeface="Lato Heavy"/>
                <a:cs typeface="Lato Heavy"/>
              </a:rPr>
              <a:t>l avant de toucher le sol.</a:t>
            </a:r>
            <a:endParaRPr sz="2200">
              <a:solidFill>
                <a:srgbClr val="1A02B8"/>
              </a:solidFill>
              <a:latin typeface="Lato Heavy"/>
              <a:cs typeface="Lato Heavy"/>
            </a:endParaRPr>
          </a:p>
          <a:p>
            <a:pPr>
              <a:defRPr/>
            </a:pPr>
            <a:r>
              <a:rPr sz="2200" b="1">
                <a:solidFill>
                  <a:srgbClr val="C00000"/>
                </a:solidFill>
                <a:latin typeface="Lato Heavy"/>
                <a:ea typeface="Lato Heavy"/>
                <a:cs typeface="Lato Heavy"/>
              </a:rPr>
              <a:t>Le système du "Goutte-à-goutte"</a:t>
            </a:r>
            <a:r>
              <a:rPr sz="2200" b="1">
                <a:solidFill>
                  <a:srgbClr val="000000"/>
                </a:solidFill>
                <a:latin typeface="Lato Heavy"/>
                <a:ea typeface="Lato Heavy"/>
                <a:cs typeface="Lato Heavy"/>
              </a:rPr>
              <a:t> :</a:t>
            </a:r>
            <a:r>
              <a:rPr sz="2200">
                <a:solidFill>
                  <a:srgbClr val="000000"/>
                </a:solidFill>
                <a:latin typeface="Lato Heavy"/>
                <a:ea typeface="Lato Heavy"/>
                <a:cs typeface="Lato Heavy"/>
              </a:rPr>
              <a:t> </a:t>
            </a:r>
            <a:r>
              <a:rPr sz="2200" b="1">
                <a:solidFill>
                  <a:srgbClr val="1A02B8"/>
                </a:solidFill>
                <a:latin typeface="Lato Heavy"/>
                <a:ea typeface="Lato Heavy"/>
                <a:cs typeface="Lato Heavy"/>
              </a:rPr>
              <a:t>C’est la technique la plus intelligente. On installe des petits tuyaux en plastique au pied de chaque plante. L'eau coule tout doucement, goutte après goutte, directement sur la racine.</a:t>
            </a:r>
            <a:endParaRPr sz="2200">
              <a:solidFill>
                <a:srgbClr val="1A02B8"/>
              </a:solidFill>
              <a:latin typeface="Lato Heavy"/>
              <a:cs typeface="Lato Heavy"/>
            </a:endParaRPr>
          </a:p>
          <a:p>
            <a:pPr marL="327936" indent="-327936">
              <a:buFont typeface="Arial"/>
              <a:buChar char="•"/>
              <a:defRPr/>
            </a:pPr>
            <a:endParaRPr sz="2200">
              <a:solidFill>
                <a:srgbClr val="000000"/>
              </a:solidFill>
              <a:latin typeface="Lato Heavy"/>
              <a:cs typeface="Lato Heavy"/>
            </a:endParaRPr>
          </a:p>
          <a:p>
            <a:pPr>
              <a:defRPr/>
            </a:pPr>
            <a:r>
              <a:rPr sz="2200" b="1">
                <a:solidFill>
                  <a:srgbClr val="C00000"/>
                </a:solidFill>
                <a:latin typeface="Lato Heavy"/>
                <a:ea typeface="Lato Heavy"/>
                <a:cs typeface="Lato Heavy"/>
              </a:rPr>
              <a:t>L'utilisation de la technologie</a:t>
            </a:r>
            <a:r>
              <a:rPr sz="2200" b="1">
                <a:solidFill>
                  <a:srgbClr val="000000"/>
                </a:solidFill>
                <a:latin typeface="Lato Heavy"/>
                <a:ea typeface="Lato Heavy"/>
                <a:cs typeface="Lato Heavy"/>
              </a:rPr>
              <a:t> :</a:t>
            </a:r>
            <a:r>
              <a:rPr sz="2200">
                <a:solidFill>
                  <a:srgbClr val="000000"/>
                </a:solidFill>
                <a:latin typeface="Lato Heavy"/>
                <a:ea typeface="Lato Heavy"/>
                <a:cs typeface="Lato Heavy"/>
              </a:rPr>
              <a:t> </a:t>
            </a:r>
            <a:r>
              <a:rPr sz="2200" b="1">
                <a:solidFill>
                  <a:srgbClr val="1A02B8"/>
                </a:solidFill>
                <a:latin typeface="Lato Heavy"/>
                <a:ea typeface="Lato Heavy"/>
                <a:cs typeface="Lato Heavy"/>
              </a:rPr>
              <a:t>Certains agriculteurs utilisent des </a:t>
            </a:r>
            <a:r>
              <a:rPr sz="2200" b="1">
                <a:solidFill>
                  <a:srgbClr val="1A02B8"/>
                </a:solidFill>
                <a:latin typeface="Lato Heavy"/>
                <a:ea typeface="Lato Heavy"/>
                <a:cs typeface="Lato Heavy"/>
              </a:rPr>
              <a:t>sondes</a:t>
            </a:r>
            <a:r>
              <a:rPr sz="2200" b="1">
                <a:solidFill>
                  <a:schemeClr val="tx1"/>
                </a:solidFill>
                <a:latin typeface="Lato Heavy"/>
                <a:ea typeface="Lato Heavy"/>
                <a:cs typeface="Lato Heavy"/>
              </a:rPr>
              <a:t> (des petits bâtons électroniques) </a:t>
            </a:r>
            <a:r>
              <a:rPr sz="2200" b="1">
                <a:solidFill>
                  <a:srgbClr val="1A02B8"/>
                </a:solidFill>
                <a:latin typeface="Lato Heavy"/>
                <a:ea typeface="Lato Heavy"/>
                <a:cs typeface="Lato Heavy"/>
              </a:rPr>
              <a:t>plantées dans la terre. Ces outils disent à l'ordinateur ou au téléphone de l'agriculteur </a:t>
            </a:r>
            <a:r>
              <a:rPr sz="2200" b="1">
                <a:solidFill>
                  <a:srgbClr val="1768FF"/>
                </a:solidFill>
                <a:latin typeface="Lato Heavy"/>
                <a:ea typeface="Lato Heavy"/>
                <a:cs typeface="Lato Heavy"/>
              </a:rPr>
              <a:t>: « La terre est sèche, il faut arroser maintenant ».</a:t>
            </a:r>
            <a:endParaRPr sz="2200">
              <a:solidFill>
                <a:srgbClr val="1768FF"/>
              </a:solidFill>
              <a:latin typeface="Lato Heavy"/>
              <a:cs typeface="Lato Heavy"/>
            </a:endParaRPr>
          </a:p>
          <a:p>
            <a:pPr>
              <a:defRPr/>
            </a:pPr>
            <a:r>
              <a:rPr lang="fr-FR" sz="2800" b="1" i="0" u="none" strike="noStrike" cap="none" spc="0">
                <a:solidFill>
                  <a:srgbClr val="000000"/>
                </a:solidFill>
                <a:latin typeface="Lato Heavy"/>
                <a:ea typeface="Lato Heavy"/>
                <a:cs typeface="Lato Heavy"/>
              </a:rPr>
              <a:t>          </a:t>
            </a:r>
            <a:r>
              <a:rPr lang="en-US" sz="2800" b="1" i="0" u="none" strike="noStrike" cap="none" spc="0">
                <a:solidFill>
                  <a:srgbClr val="CE21DE"/>
                </a:solidFill>
                <a:latin typeface="Lato Heavy"/>
                <a:ea typeface="Lato Heavy"/>
                <a:cs typeface="Lato Heavy"/>
              </a:rPr>
              <a:t>Pourquoi c'est bien ?</a:t>
            </a:r>
            <a:r>
              <a:rPr lang="en-US" sz="2800" b="0" i="0" u="none" strike="noStrike" cap="none" spc="0">
                <a:solidFill>
                  <a:srgbClr val="000000"/>
                </a:solidFill>
                <a:latin typeface="Lato Heavy"/>
                <a:ea typeface="Lato Heavy"/>
                <a:cs typeface="Lato Heavy"/>
              </a:rPr>
              <a:t> On n'utilise que l'eau nécessaire. On économise beaucoup d'argent et on protège la nature.</a:t>
            </a:r>
            <a:endParaRPr sz="2800">
              <a:latin typeface="Lato Heavy"/>
              <a:cs typeface="Lato Heavy"/>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bg>
      <p:bgPr shadeToTitle="0">
        <a:solidFill>
          <a:schemeClr val="bg1">
            <a:lumMod val="95000"/>
          </a:schemeClr>
        </a:solidFill>
      </p:bgPr>
    </p:bg>
    <p:spTree>
      <p:nvGrpSpPr>
        <p:cNvPr id="1" name=""/>
        <p:cNvGrpSpPr/>
        <p:nvPr/>
      </p:nvGrpSpPr>
      <p:grpSpPr bwMode="auto">
        <a:xfrm>
          <a:off x="0" y="0"/>
          <a:ext cx="0" cy="0"/>
          <a:chOff x="0" y="0"/>
          <a:chExt cx="0" cy="0"/>
        </a:xfrm>
      </p:grpSpPr>
      <p:pic>
        <p:nvPicPr>
          <p:cNvPr id="2137588987" name=""/>
          <p:cNvPicPr>
            <a:picLocks noChangeAspect="1"/>
          </p:cNvPicPr>
          <p:nvPr/>
        </p:nvPicPr>
        <p:blipFill rotWithShape="1">
          <a:blip r:embed="rId3"/>
          <a:stretch/>
        </p:blipFill>
        <p:spPr bwMode="auto">
          <a:xfrm>
            <a:off x="0" y="103908"/>
            <a:ext cx="12191999" cy="665018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bg>
      <p:bgPr shadeToTitle="0">
        <a:solidFill>
          <a:schemeClr val="bg1">
            <a:lumMod val="95000"/>
          </a:schemeClr>
        </a:solidFill>
      </p:bgPr>
    </p:bg>
    <p:spTree>
      <p:nvGrpSpPr>
        <p:cNvPr id="1" name=""/>
        <p:cNvGrpSpPr/>
        <p:nvPr/>
      </p:nvGrpSpPr>
      <p:grpSpPr bwMode="auto">
        <a:xfrm>
          <a:off x="0" y="0"/>
          <a:ext cx="0" cy="0"/>
          <a:chOff x="0" y="0"/>
          <a:chExt cx="0" cy="0"/>
        </a:xfrm>
      </p:grpSpPr>
      <p:pic>
        <p:nvPicPr>
          <p:cNvPr id="35642521" name=""/>
          <p:cNvPicPr>
            <a:picLocks noChangeAspect="1"/>
          </p:cNvPicPr>
          <p:nvPr/>
        </p:nvPicPr>
        <p:blipFill rotWithShape="1">
          <a:blip r:embed="rId3"/>
          <a:stretch/>
        </p:blipFill>
        <p:spPr bwMode="auto">
          <a:xfrm>
            <a:off x="0" y="103908"/>
            <a:ext cx="12191999" cy="665018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bg>
      <p:bgPr shadeToTitle="0">
        <a:solidFill>
          <a:schemeClr val="bg1">
            <a:lumMod val="95000"/>
          </a:schemeClr>
        </a:solidFill>
      </p:bgPr>
    </p:bg>
    <p:spTree>
      <p:nvGrpSpPr>
        <p:cNvPr id="1" name=""/>
        <p:cNvGrpSpPr/>
        <p:nvPr/>
      </p:nvGrpSpPr>
      <p:grpSpPr bwMode="auto">
        <a:xfrm>
          <a:off x="0" y="0"/>
          <a:ext cx="0" cy="0"/>
          <a:chOff x="0" y="0"/>
          <a:chExt cx="0" cy="0"/>
        </a:xfrm>
      </p:grpSpPr>
      <p:sp>
        <p:nvSpPr>
          <p:cNvPr id="1400451816" name=""/>
          <p:cNvSpPr txBox="1"/>
          <p:nvPr/>
        </p:nvSpPr>
        <p:spPr bwMode="auto">
          <a:xfrm rot="0" flipH="0" flipV="0">
            <a:off x="593638" y="653142"/>
            <a:ext cx="11011202"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endParaRPr/>
          </a:p>
        </p:txBody>
      </p:sp>
      <p:sp>
        <p:nvSpPr>
          <p:cNvPr id="381753004" name=""/>
          <p:cNvSpPr txBox="1"/>
          <p:nvPr/>
        </p:nvSpPr>
        <p:spPr bwMode="auto">
          <a:xfrm rot="0" flipH="0" flipV="0">
            <a:off x="322215" y="436485"/>
            <a:ext cx="11483565" cy="5185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sz="2800" b="1">
                <a:solidFill>
                  <a:srgbClr val="C00000"/>
                </a:solidFill>
                <a:latin typeface="Lato Black"/>
                <a:ea typeface="Lato Black"/>
                <a:cs typeface="Lato Black"/>
              </a:rPr>
              <a:t>La Fertilisation </a:t>
            </a:r>
            <a:r>
              <a:rPr sz="2800" b="1">
                <a:solidFill>
                  <a:schemeClr val="tx1"/>
                </a:solidFill>
                <a:latin typeface="Lato Black"/>
                <a:ea typeface="Lato Black"/>
                <a:cs typeface="Lato Black"/>
              </a:rPr>
              <a:t>: </a:t>
            </a:r>
            <a:r>
              <a:rPr sz="2800" b="1">
                <a:solidFill>
                  <a:srgbClr val="C00000"/>
                </a:solidFill>
                <a:latin typeface="Lato Black"/>
                <a:ea typeface="Lato Black"/>
                <a:cs typeface="Lato Black"/>
              </a:rPr>
              <a:t>Nourrir les plantes pour les rendre fortes</a:t>
            </a:r>
            <a:endParaRPr sz="25000">
              <a:latin typeface="Lato Black"/>
              <a:cs typeface="Lato Black"/>
            </a:endParaRPr>
          </a:p>
        </p:txBody>
      </p:sp>
      <p:sp>
        <p:nvSpPr>
          <p:cNvPr id="180461123" name=""/>
          <p:cNvSpPr txBox="1"/>
          <p:nvPr/>
        </p:nvSpPr>
        <p:spPr bwMode="auto">
          <a:xfrm rot="0" flipH="0" flipV="0">
            <a:off x="3275714" y="36285"/>
            <a:ext cx="457560" cy="918720"/>
          </a:xfrm>
          <a:prstGeom prst="rect">
            <a:avLst/>
          </a:prstGeom>
          <a:noFill/>
        </p:spPr>
        <p:txBody>
          <a:bodyPr vertOverflow="overflow" horzOverflow="overflow" vert="vert" wrap="none" lIns="91440" tIns="45720" rIns="91440" bIns="45720" numCol="1" spcCol="0" rtlCol="0" fromWordArt="0" anchor="t" anchorCtr="0" forceAA="0" upright="0" compatLnSpc="0">
            <a:spAutoFit/>
          </a:bodyPr>
          <a:p>
            <a:pPr>
              <a:defRPr/>
            </a:pPr>
            <a:endParaRPr/>
          </a:p>
        </p:txBody>
      </p:sp>
      <p:sp>
        <p:nvSpPr>
          <p:cNvPr id="985833120" name=""/>
          <p:cNvSpPr txBox="1"/>
          <p:nvPr/>
        </p:nvSpPr>
        <p:spPr bwMode="auto">
          <a:xfrm rot="0" flipH="0" flipV="0">
            <a:off x="322215" y="1124857"/>
            <a:ext cx="11285505" cy="54899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sz="1400">
                <a:solidFill>
                  <a:srgbClr val="000000"/>
                </a:solidFill>
                <a:latin typeface="Lato Heavy"/>
                <a:ea typeface="Lato Heavy"/>
                <a:cs typeface="Lato Heavy"/>
              </a:rPr>
              <a:t>La terre </a:t>
            </a:r>
            <a:r>
              <a:rPr sz="1600">
                <a:solidFill>
                  <a:srgbClr val="000000"/>
                </a:solidFill>
                <a:latin typeface="Lato Heavy"/>
                <a:ea typeface="Lato Heavy"/>
                <a:cs typeface="Lato Heavy"/>
              </a:rPr>
              <a:t>contient </a:t>
            </a:r>
            <a:r>
              <a:rPr sz="1400">
                <a:solidFill>
                  <a:srgbClr val="000000"/>
                </a:solidFill>
                <a:latin typeface="Lato Heavy"/>
                <a:ea typeface="Lato Heavy"/>
                <a:cs typeface="Lato Heavy"/>
              </a:rPr>
              <a:t>naturellement de la nourriture, mais après chaque récolte, elle s'épuise. Il faut donc rajouter des vitamines, qu'on appelle des </a:t>
            </a:r>
            <a:r>
              <a:rPr sz="1400" b="1">
                <a:solidFill>
                  <a:srgbClr val="000000"/>
                </a:solidFill>
                <a:latin typeface="Lato Heavy"/>
                <a:ea typeface="Lato Heavy"/>
                <a:cs typeface="Lato Heavy"/>
              </a:rPr>
              <a:t>engrais</a:t>
            </a:r>
            <a:r>
              <a:rPr sz="1400">
                <a:solidFill>
                  <a:srgbClr val="000000"/>
                </a:solidFill>
                <a:latin typeface="Lato Heavy"/>
                <a:ea typeface="Lato Heavy"/>
                <a:cs typeface="Lato Heavy"/>
              </a:rPr>
              <a:t>.</a:t>
            </a:r>
            <a:endParaRPr sz="2000">
              <a:latin typeface="Lato Heavy"/>
              <a:cs typeface="Lato Heavy"/>
            </a:endParaRPr>
          </a:p>
        </p:txBody>
      </p:sp>
      <p:sp>
        <p:nvSpPr>
          <p:cNvPr id="1019309343" name=""/>
          <p:cNvSpPr txBox="1"/>
          <p:nvPr/>
        </p:nvSpPr>
        <p:spPr bwMode="auto">
          <a:xfrm rot="0" flipH="0" flipV="0">
            <a:off x="545214" y="1660071"/>
            <a:ext cx="11205376" cy="502956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200" b="1">
                <a:solidFill>
                  <a:srgbClr val="C00000"/>
                </a:solidFill>
                <a:latin typeface="Lato Heavy"/>
                <a:ea typeface="Lato Heavy"/>
                <a:cs typeface="Lato Heavy"/>
              </a:rPr>
              <a:t>Les trois éléments magiques</a:t>
            </a:r>
            <a:r>
              <a:rPr sz="2200" b="1">
                <a:solidFill>
                  <a:srgbClr val="000000"/>
                </a:solidFill>
                <a:latin typeface="Lato Heavy"/>
                <a:ea typeface="Lato Heavy"/>
                <a:cs typeface="Lato Heavy"/>
              </a:rPr>
              <a:t> </a:t>
            </a:r>
            <a:r>
              <a:rPr sz="2200" b="1">
                <a:solidFill>
                  <a:srgbClr val="7030A0"/>
                </a:solidFill>
                <a:latin typeface="Lato Heavy"/>
                <a:ea typeface="Lato Heavy"/>
                <a:cs typeface="Lato Heavy"/>
              </a:rPr>
              <a:t>(NPK)</a:t>
            </a:r>
            <a:r>
              <a:rPr sz="2200" b="1">
                <a:solidFill>
                  <a:srgbClr val="000000"/>
                </a:solidFill>
                <a:latin typeface="Lato Heavy"/>
                <a:ea typeface="Lato Heavy"/>
                <a:cs typeface="Lato Heavy"/>
              </a:rPr>
              <a:t> :</a:t>
            </a:r>
            <a:r>
              <a:rPr sz="2200">
                <a:solidFill>
                  <a:srgbClr val="000000"/>
                </a:solidFill>
                <a:latin typeface="Lato Heavy"/>
                <a:ea typeface="Lato Heavy"/>
                <a:cs typeface="Lato Heavy"/>
              </a:rPr>
              <a:t> </a:t>
            </a:r>
            <a:r>
              <a:rPr sz="2200">
                <a:solidFill>
                  <a:srgbClr val="1A02B8"/>
                </a:solidFill>
                <a:latin typeface="Lato Heavy"/>
                <a:ea typeface="Lato Heavy"/>
                <a:cs typeface="Lato Heavy"/>
              </a:rPr>
              <a:t>Pour bien pousser, presque toutes les plantes ont besoin de trois choses :</a:t>
            </a:r>
            <a:endParaRPr sz="2200">
              <a:solidFill>
                <a:srgbClr val="1A02B8"/>
              </a:solidFill>
              <a:latin typeface="Lato Heavy"/>
              <a:cs typeface="Lato Heavy"/>
            </a:endParaRPr>
          </a:p>
          <a:p>
            <a:pPr marR="0">
              <a:defRPr/>
            </a:pPr>
            <a:r>
              <a:rPr lang="fr-FR" sz="2200" b="1">
                <a:solidFill>
                  <a:srgbClr val="000000"/>
                </a:solidFill>
                <a:latin typeface="Lato Heavy"/>
                <a:ea typeface="Lato Heavy"/>
                <a:cs typeface="Lato Heavy"/>
              </a:rPr>
              <a:t>       </a:t>
            </a:r>
            <a:r>
              <a:rPr sz="2200" b="1">
                <a:solidFill>
                  <a:srgbClr val="7030A0"/>
                </a:solidFill>
                <a:latin typeface="Lato Heavy"/>
                <a:ea typeface="Lato Heavy"/>
                <a:cs typeface="Lato Heavy"/>
              </a:rPr>
              <a:t>L'Azote (N)</a:t>
            </a:r>
            <a:r>
              <a:rPr sz="2200" b="1">
                <a:solidFill>
                  <a:srgbClr val="000000"/>
                </a:solidFill>
                <a:latin typeface="Lato Heavy"/>
                <a:ea typeface="Lato Heavy"/>
                <a:cs typeface="Lato Heavy"/>
              </a:rPr>
              <a:t> :</a:t>
            </a:r>
            <a:r>
              <a:rPr sz="2200">
                <a:solidFill>
                  <a:srgbClr val="000000"/>
                </a:solidFill>
                <a:latin typeface="Lato Heavy"/>
                <a:ea typeface="Lato Heavy"/>
                <a:cs typeface="Lato Heavy"/>
              </a:rPr>
              <a:t> </a:t>
            </a:r>
            <a:r>
              <a:rPr sz="2200" b="1">
                <a:solidFill>
                  <a:srgbClr val="1A02B8"/>
                </a:solidFill>
                <a:latin typeface="Lato Heavy"/>
                <a:ea typeface="Lato Heavy"/>
                <a:cs typeface="Lato Heavy"/>
              </a:rPr>
              <a:t>C'est pour la croissance. Cela aide la plante à devenir grande et bien verte.</a:t>
            </a:r>
            <a:endParaRPr sz="2200" b="1">
              <a:solidFill>
                <a:schemeClr val="tx1"/>
              </a:solidFill>
              <a:latin typeface="Lato Heavy"/>
              <a:cs typeface="Lato Heavy"/>
            </a:endParaRPr>
          </a:p>
          <a:p>
            <a:pPr marR="0">
              <a:defRPr/>
            </a:pPr>
            <a:r>
              <a:rPr lang="fr-FR" sz="2200" b="1">
                <a:solidFill>
                  <a:srgbClr val="000000"/>
                </a:solidFill>
                <a:latin typeface="Lato Heavy"/>
                <a:ea typeface="Lato Heavy"/>
                <a:cs typeface="Lato Heavy"/>
              </a:rPr>
              <a:t>      </a:t>
            </a:r>
            <a:r>
              <a:rPr lang="fr-FR" sz="2200" b="1">
                <a:solidFill>
                  <a:srgbClr val="7030A0"/>
                </a:solidFill>
                <a:latin typeface="Lato Heavy"/>
                <a:ea typeface="Lato Heavy"/>
                <a:cs typeface="Lato Heavy"/>
              </a:rPr>
              <a:t> </a:t>
            </a:r>
            <a:r>
              <a:rPr sz="2200" b="1">
                <a:solidFill>
                  <a:srgbClr val="7030A0"/>
                </a:solidFill>
                <a:latin typeface="Lato Heavy"/>
                <a:ea typeface="Lato Heavy"/>
                <a:cs typeface="Lato Heavy"/>
              </a:rPr>
              <a:t>Le Phosphore (P) </a:t>
            </a:r>
            <a:r>
              <a:rPr sz="2200" b="1">
                <a:solidFill>
                  <a:srgbClr val="000000"/>
                </a:solidFill>
                <a:latin typeface="Lato Heavy"/>
                <a:ea typeface="Lato Heavy"/>
                <a:cs typeface="Lato Heavy"/>
              </a:rPr>
              <a:t>:</a:t>
            </a:r>
            <a:r>
              <a:rPr sz="2200">
                <a:solidFill>
                  <a:srgbClr val="000000"/>
                </a:solidFill>
                <a:latin typeface="Lato Heavy"/>
                <a:ea typeface="Lato Heavy"/>
                <a:cs typeface="Lato Heavy"/>
              </a:rPr>
              <a:t> </a:t>
            </a:r>
            <a:r>
              <a:rPr sz="2200" b="1">
                <a:solidFill>
                  <a:srgbClr val="1A02B8"/>
                </a:solidFill>
                <a:latin typeface="Lato Heavy"/>
                <a:ea typeface="Lato Heavy"/>
                <a:cs typeface="Lato Heavy"/>
              </a:rPr>
              <a:t>C'est pour la force. Cela aide à fabriquer des racines solides pour que la plante ne tombe pas.</a:t>
            </a:r>
            <a:endParaRPr sz="2200">
              <a:latin typeface="Lato Heavy"/>
              <a:cs typeface="Lato Heavy"/>
            </a:endParaRPr>
          </a:p>
          <a:p>
            <a:pPr marR="0">
              <a:defRPr/>
            </a:pPr>
            <a:r>
              <a:rPr lang="fr-FR" sz="2200" b="1">
                <a:solidFill>
                  <a:srgbClr val="000000"/>
                </a:solidFill>
                <a:latin typeface="Lato Heavy"/>
                <a:ea typeface="Lato Heavy"/>
                <a:cs typeface="Lato Heavy"/>
              </a:rPr>
              <a:t>      </a:t>
            </a:r>
            <a:r>
              <a:rPr lang="fr-FR" sz="2200" b="1">
                <a:solidFill>
                  <a:srgbClr val="7030A0"/>
                </a:solidFill>
                <a:latin typeface="Lato Heavy"/>
                <a:ea typeface="Lato Heavy"/>
                <a:cs typeface="Lato Heavy"/>
              </a:rPr>
              <a:t> </a:t>
            </a:r>
            <a:r>
              <a:rPr sz="2200" b="1">
                <a:solidFill>
                  <a:srgbClr val="7030A0"/>
                </a:solidFill>
                <a:latin typeface="Lato Heavy"/>
                <a:ea typeface="Lato Heavy"/>
                <a:cs typeface="Lato Heavy"/>
              </a:rPr>
              <a:t>Le Potassium (K)</a:t>
            </a:r>
            <a:r>
              <a:rPr sz="2200" b="1">
                <a:solidFill>
                  <a:srgbClr val="000000"/>
                </a:solidFill>
                <a:latin typeface="Lato Heavy"/>
                <a:ea typeface="Lato Heavy"/>
                <a:cs typeface="Lato Heavy"/>
              </a:rPr>
              <a:t> :</a:t>
            </a:r>
            <a:r>
              <a:rPr sz="2200">
                <a:solidFill>
                  <a:srgbClr val="000000"/>
                </a:solidFill>
                <a:latin typeface="Lato Heavy"/>
                <a:ea typeface="Lato Heavy"/>
                <a:cs typeface="Lato Heavy"/>
              </a:rPr>
              <a:t> </a:t>
            </a:r>
            <a:r>
              <a:rPr sz="2200" b="1">
                <a:solidFill>
                  <a:srgbClr val="1A02B8"/>
                </a:solidFill>
                <a:latin typeface="Lato Heavy"/>
                <a:ea typeface="Lato Heavy"/>
                <a:cs typeface="Lato Heavy"/>
              </a:rPr>
              <a:t>C'est pour la qualité. Cela rend les fruits plus gros, plus sucrés et plus résistants aux maladies.</a:t>
            </a:r>
            <a:endParaRPr sz="2200" b="1">
              <a:latin typeface="Lato Heavy"/>
              <a:cs typeface="Lato Heavy"/>
            </a:endParaRPr>
          </a:p>
          <a:p>
            <a:pPr>
              <a:defRPr/>
            </a:pPr>
            <a:r>
              <a:rPr sz="2200" b="1">
                <a:solidFill>
                  <a:srgbClr val="C00000"/>
                </a:solidFill>
                <a:latin typeface="Lato Heavy"/>
                <a:ea typeface="Lato Heavy"/>
                <a:cs typeface="Lato Heavy"/>
              </a:rPr>
              <a:t>Engrais Naturels </a:t>
            </a:r>
            <a:r>
              <a:rPr sz="2200" b="1">
                <a:solidFill>
                  <a:srgbClr val="7030A0"/>
                </a:solidFill>
                <a:latin typeface="Lato Heavy"/>
                <a:ea typeface="Lato Heavy"/>
                <a:cs typeface="Lato Heavy"/>
              </a:rPr>
              <a:t>vs</a:t>
            </a:r>
            <a:r>
              <a:rPr sz="2200" b="1">
                <a:solidFill>
                  <a:srgbClr val="C00000"/>
                </a:solidFill>
                <a:latin typeface="Lato Heavy"/>
                <a:ea typeface="Lato Heavy"/>
                <a:cs typeface="Lato Heavy"/>
              </a:rPr>
              <a:t> Engrais Chimiques </a:t>
            </a:r>
            <a:r>
              <a:rPr sz="2200" b="1">
                <a:solidFill>
                  <a:srgbClr val="000000"/>
                </a:solidFill>
                <a:latin typeface="Lato Heavy"/>
                <a:ea typeface="Lato Heavy"/>
                <a:cs typeface="Lato Heavy"/>
              </a:rPr>
              <a:t>:</a:t>
            </a:r>
            <a:endParaRPr sz="2200">
              <a:latin typeface="Lato Heavy"/>
              <a:cs typeface="Lato Heavy"/>
            </a:endParaRPr>
          </a:p>
          <a:p>
            <a:pPr marR="0">
              <a:defRPr/>
            </a:pPr>
            <a:r>
              <a:rPr sz="2200" b="1">
                <a:solidFill>
                  <a:srgbClr val="7030A0"/>
                </a:solidFill>
                <a:latin typeface="Lato Heavy"/>
                <a:ea typeface="Lato Heavy"/>
                <a:cs typeface="Lato Heavy"/>
              </a:rPr>
              <a:t>Le naturel (Bio) </a:t>
            </a:r>
            <a:r>
              <a:rPr sz="2200" b="1">
                <a:solidFill>
                  <a:srgbClr val="000000"/>
                </a:solidFill>
                <a:latin typeface="Lato Heavy"/>
                <a:ea typeface="Lato Heavy"/>
                <a:cs typeface="Lato Heavy"/>
              </a:rPr>
              <a:t>:</a:t>
            </a:r>
            <a:r>
              <a:rPr sz="2200" b="1">
                <a:solidFill>
                  <a:srgbClr val="000000"/>
                </a:solidFill>
                <a:latin typeface="Lato Heavy"/>
                <a:ea typeface="Lato Heavy"/>
                <a:cs typeface="Lato Heavy"/>
              </a:rPr>
              <a:t> </a:t>
            </a:r>
            <a:r>
              <a:rPr sz="2200" b="1">
                <a:solidFill>
                  <a:srgbClr val="1A02B8"/>
                </a:solidFill>
                <a:latin typeface="Lato Heavy"/>
                <a:ea typeface="Lato Heavy"/>
                <a:cs typeface="Lato Heavy"/>
              </a:rPr>
              <a:t>On utilise le compost </a:t>
            </a:r>
            <a:r>
              <a:rPr sz="2200" b="1">
                <a:solidFill>
                  <a:schemeClr val="tx1"/>
                </a:solidFill>
                <a:latin typeface="Lato Heavy"/>
                <a:ea typeface="Lato Heavy"/>
                <a:cs typeface="Lato Heavy"/>
              </a:rPr>
              <a:t>(déchets de cuisine)</a:t>
            </a:r>
            <a:r>
              <a:rPr sz="2200" b="1">
                <a:solidFill>
                  <a:srgbClr val="1A02B8"/>
                </a:solidFill>
                <a:latin typeface="Lato Heavy"/>
                <a:ea typeface="Lato Heavy"/>
                <a:cs typeface="Lato Heavy"/>
              </a:rPr>
              <a:t> ou le fumier des animaux. C'est excellent pour garder la terre vivante pendant longtemps.</a:t>
            </a:r>
            <a:endParaRPr sz="2200" b="1">
              <a:solidFill>
                <a:srgbClr val="1A02B8"/>
              </a:solidFill>
              <a:latin typeface="Lato Heavy"/>
              <a:cs typeface="Lato Heavy"/>
            </a:endParaRPr>
          </a:p>
          <a:p>
            <a:pPr marR="0">
              <a:defRPr/>
            </a:pPr>
            <a:r>
              <a:rPr sz="2200" b="1">
                <a:solidFill>
                  <a:srgbClr val="7030A0"/>
                </a:solidFill>
                <a:latin typeface="Lato Heavy"/>
                <a:ea typeface="Lato Heavy"/>
                <a:cs typeface="Lato Heavy"/>
              </a:rPr>
              <a:t>Le chimique</a:t>
            </a:r>
            <a:r>
              <a:rPr sz="2200" b="1">
                <a:solidFill>
                  <a:srgbClr val="000000"/>
                </a:solidFill>
                <a:latin typeface="Lato Heavy"/>
                <a:ea typeface="Lato Heavy"/>
                <a:cs typeface="Lato Heavy"/>
              </a:rPr>
              <a:t> :</a:t>
            </a:r>
            <a:r>
              <a:rPr sz="2200">
                <a:solidFill>
                  <a:srgbClr val="000000"/>
                </a:solidFill>
                <a:latin typeface="Lato Heavy"/>
                <a:ea typeface="Lato Heavy"/>
                <a:cs typeface="Lato Heavy"/>
              </a:rPr>
              <a:t> </a:t>
            </a:r>
            <a:r>
              <a:rPr sz="2200" b="1">
                <a:solidFill>
                  <a:srgbClr val="1A02B8"/>
                </a:solidFill>
                <a:latin typeface="Lato Heavy"/>
                <a:ea typeface="Lato Heavy"/>
                <a:cs typeface="Lato Heavy"/>
              </a:rPr>
              <a:t>C</a:t>
            </a:r>
            <a:r>
              <a:rPr sz="2200" b="1">
                <a:solidFill>
                  <a:srgbClr val="1A02B8"/>
                </a:solidFill>
                <a:latin typeface="Lato Heavy"/>
                <a:ea typeface="Lato Heavy"/>
                <a:cs typeface="Lato Heavy"/>
              </a:rPr>
              <a:t>e </a:t>
            </a:r>
            <a:r>
              <a:rPr sz="2200" b="1">
                <a:solidFill>
                  <a:srgbClr val="1A02B8"/>
                </a:solidFill>
                <a:latin typeface="Lato Heavy"/>
                <a:ea typeface="Lato Heavy"/>
                <a:cs typeface="Lato Heavy"/>
              </a:rPr>
              <a:t>sont des petits grains fabriqués en usine. Ils donnent de l'énergie très rapidement à la plante si elle est </a:t>
            </a:r>
            <a:r>
              <a:rPr sz="2200" b="1">
                <a:solidFill>
                  <a:srgbClr val="1768FF"/>
                </a:solidFill>
                <a:latin typeface="Lato Heavy"/>
                <a:ea typeface="Lato Heavy"/>
                <a:cs typeface="Lato Heavy"/>
              </a:rPr>
              <a:t>"fatiguée".</a:t>
            </a:r>
            <a:endParaRPr sz="2200" b="1">
              <a:solidFill>
                <a:srgbClr val="1768FF"/>
              </a:solidFill>
              <a:latin typeface="Lato Heavy"/>
              <a:cs typeface="Lato Heavy"/>
            </a:endParaRPr>
          </a:p>
          <a:p>
            <a:pPr marL="327936" indent="-327936">
              <a:buFont typeface="Wingdings"/>
              <a:buChar char="Ø"/>
              <a:defRPr/>
            </a:pPr>
            <a:r>
              <a:rPr lang="fr-FR" sz="2200" b="1">
                <a:solidFill>
                  <a:srgbClr val="1768FF"/>
                </a:solidFill>
                <a:latin typeface="Lato Heavy"/>
                <a:ea typeface="Lato Heavy"/>
                <a:cs typeface="Lato Heavy"/>
              </a:rPr>
              <a:t> </a:t>
            </a:r>
            <a:r>
              <a:rPr sz="2000" b="1">
                <a:solidFill>
                  <a:srgbClr val="CE21DE"/>
                </a:solidFill>
                <a:latin typeface="Lato Heavy"/>
                <a:ea typeface="Lato Heavy"/>
                <a:cs typeface="Lato Heavy"/>
              </a:rPr>
              <a:t>La Fertirrigation</a:t>
            </a:r>
            <a:r>
              <a:rPr sz="2000" b="1">
                <a:solidFill>
                  <a:srgbClr val="CE21DE"/>
                </a:solidFill>
                <a:latin typeface="Lato Heavy"/>
                <a:ea typeface="Lato Heavy"/>
                <a:cs typeface="Lato Heavy"/>
              </a:rPr>
              <a:t> </a:t>
            </a:r>
            <a:r>
              <a:rPr sz="2000" b="1">
                <a:solidFill>
                  <a:srgbClr val="000000"/>
                </a:solidFill>
                <a:latin typeface="Lato Heavy"/>
                <a:ea typeface="Lato Heavy"/>
                <a:cs typeface="Lato Heavy"/>
              </a:rPr>
              <a:t>:</a:t>
            </a:r>
            <a:r>
              <a:rPr sz="2000">
                <a:solidFill>
                  <a:srgbClr val="000000"/>
                </a:solidFill>
                <a:latin typeface="Lato Heavy"/>
                <a:ea typeface="Lato Heavy"/>
                <a:cs typeface="Lato Heavy"/>
              </a:rPr>
              <a:t> </a:t>
            </a:r>
            <a:r>
              <a:rPr sz="1800" b="0">
                <a:solidFill>
                  <a:schemeClr val="tx1"/>
                </a:solidFill>
                <a:latin typeface="Lato Heavy"/>
                <a:ea typeface="Lato Heavy"/>
                <a:cs typeface="Lato Heavy"/>
              </a:rPr>
              <a:t>C'est le mélange des deux techniques. On met l'engrais liquide directement dans l'eau du goutte-à-goutte. La plante reçoit sa boisson et son repas en même temps !</a:t>
            </a:r>
            <a:endParaRPr sz="2000">
              <a:solidFill>
                <a:schemeClr val="tx1"/>
              </a:solidFill>
              <a:latin typeface="Lato Heavy"/>
              <a:cs typeface="Lato Heavy"/>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bg>
      <p:bgPr shadeToTitle="0">
        <a:solidFill>
          <a:schemeClr val="bg1">
            <a:lumMod val="95000"/>
          </a:schemeClr>
        </a:solidFill>
      </p:bgPr>
    </p:bg>
    <p:spTree>
      <p:nvGrpSpPr>
        <p:cNvPr id="1" name=""/>
        <p:cNvGrpSpPr/>
        <p:nvPr/>
      </p:nvGrpSpPr>
      <p:grpSpPr bwMode="auto">
        <a:xfrm>
          <a:off x="0" y="0"/>
          <a:ext cx="0" cy="0"/>
          <a:chOff x="0" y="0"/>
          <a:chExt cx="0" cy="0"/>
        </a:xfrm>
      </p:grpSpPr>
      <p:pic>
        <p:nvPicPr>
          <p:cNvPr id="1152520303" name=""/>
          <p:cNvPicPr>
            <a:picLocks noChangeAspect="1"/>
          </p:cNvPicPr>
          <p:nvPr/>
        </p:nvPicPr>
        <p:blipFill rotWithShape="1">
          <a:blip r:embed="rId3"/>
          <a:stretch/>
        </p:blipFill>
        <p:spPr bwMode="auto">
          <a:xfrm>
            <a:off x="0" y="103908"/>
            <a:ext cx="12191999" cy="665018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bg>
      <p:bgPr shadeToTitle="0">
        <a:solidFill>
          <a:schemeClr val="bg1">
            <a:lumMod val="95000"/>
          </a:schemeClr>
        </a:solidFill>
      </p:bgPr>
    </p:bg>
    <p:spTree>
      <p:nvGrpSpPr>
        <p:cNvPr id="1" name=""/>
        <p:cNvGrpSpPr/>
        <p:nvPr/>
      </p:nvGrpSpPr>
      <p:grpSpPr bwMode="auto">
        <a:xfrm>
          <a:off x="0" y="0"/>
          <a:ext cx="0" cy="0"/>
          <a:chOff x="0" y="0"/>
          <a:chExt cx="0" cy="0"/>
        </a:xfrm>
      </p:grpSpPr>
      <p:pic>
        <p:nvPicPr>
          <p:cNvPr id="973528354" name=""/>
          <p:cNvPicPr>
            <a:picLocks noChangeAspect="1"/>
          </p:cNvPicPr>
          <p:nvPr/>
        </p:nvPicPr>
        <p:blipFill rotWithShape="1">
          <a:blip r:embed="rId3"/>
          <a:stretch/>
        </p:blipFill>
        <p:spPr bwMode="auto">
          <a:xfrm>
            <a:off x="0" y="103908"/>
            <a:ext cx="12191999" cy="665018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bg>
      <p:bgPr shadeToTitle="0">
        <a:solidFill>
          <a:schemeClr val="bg1">
            <a:lumMod val="95000"/>
          </a:schemeClr>
        </a:solidFill>
      </p:bgPr>
    </p:bg>
    <p:spTree>
      <p:nvGrpSpPr>
        <p:cNvPr id="1" name=""/>
        <p:cNvGrpSpPr/>
        <p:nvPr/>
      </p:nvGrpSpPr>
      <p:grpSpPr bwMode="auto">
        <a:xfrm>
          <a:off x="0" y="0"/>
          <a:ext cx="0" cy="0"/>
          <a:chOff x="0" y="0"/>
          <a:chExt cx="0" cy="0"/>
        </a:xfrm>
      </p:grpSpPr>
      <p:sp>
        <p:nvSpPr>
          <p:cNvPr id="990387816" name="Title 1"/>
          <p:cNvSpPr>
            <a:spLocks noGrp="1"/>
          </p:cNvSpPr>
          <p:nvPr>
            <p:ph type="title"/>
          </p:nvPr>
        </p:nvSpPr>
        <p:spPr bwMode="auto"/>
        <p:txBody>
          <a:bodyPr/>
          <a:lstStyle/>
          <a:p>
            <a:pPr algn="ctr">
              <a:defRPr/>
            </a:pPr>
            <a:r>
              <a:rPr sz="4800" b="1">
                <a:solidFill>
                  <a:srgbClr val="C00000"/>
                </a:solidFill>
                <a:latin typeface="Lato Black"/>
                <a:ea typeface="Lato Black"/>
                <a:cs typeface="Lato Black"/>
              </a:rPr>
              <a:t>Conclusion</a:t>
            </a:r>
            <a:endParaRPr sz="13000">
              <a:latin typeface="Lato Black"/>
              <a:cs typeface="Lato Black"/>
            </a:endParaRPr>
          </a:p>
        </p:txBody>
      </p:sp>
      <p:sp>
        <p:nvSpPr>
          <p:cNvPr id="982234595" name="Content Placeholder 2"/>
          <p:cNvSpPr>
            <a:spLocks noGrp="1"/>
          </p:cNvSpPr>
          <p:nvPr>
            <p:ph idx="1"/>
          </p:nvPr>
        </p:nvSpPr>
        <p:spPr bwMode="auto"/>
        <p:txBody>
          <a:bodyPr/>
          <a:lstStyle/>
          <a:p>
            <a:pPr marL="0" indent="0" algn="ctr">
              <a:buFont typeface="Arial"/>
              <a:buNone/>
              <a:defRPr/>
            </a:pPr>
            <a:r>
              <a:rPr lang="fr-FR" sz="8000" b="1">
                <a:solidFill>
                  <a:srgbClr val="1A02B8"/>
                </a:solidFill>
                <a:latin typeface="Lato Heavy"/>
                <a:ea typeface="Lato Heavy"/>
                <a:cs typeface="Lato Heavy"/>
              </a:rPr>
              <a:t> </a:t>
            </a:r>
            <a:r>
              <a:rPr sz="2800" b="1">
                <a:solidFill>
                  <a:srgbClr val="1A02B8"/>
                </a:solidFill>
                <a:latin typeface="Lato Heavy"/>
                <a:ea typeface="Lato Heavy"/>
                <a:cs typeface="Lato Heavy"/>
              </a:rPr>
              <a:t>Pour avoir un bon rendement (une grosse récolte), l'agriculteur doit être comme un docteur pour ses plantes. Il doit observer la terre et donner exactement ce qu'il faut, ni trop, ni trop peu. En utilisant bien l'irrigation et la fertilisation, on peut pro</a:t>
            </a:r>
            <a:r>
              <a:rPr sz="2800" b="1">
                <a:solidFill>
                  <a:srgbClr val="1A02B8"/>
                </a:solidFill>
                <a:latin typeface="Lato Heavy"/>
                <a:ea typeface="Lato Heavy"/>
                <a:cs typeface="Lato Heavy"/>
              </a:rPr>
              <a:t>duire beaucoup plus de nourriture sans abîmer notre planète.</a:t>
            </a:r>
            <a:endParaRPr sz="8000" b="1">
              <a:solidFill>
                <a:srgbClr val="1A02B8"/>
              </a:solidFill>
              <a:latin typeface="Lato Heavy"/>
              <a:cs typeface="Lato Heavy"/>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bg>
      <p:bgPr shadeToTitle="0">
        <a:solidFill>
          <a:schemeClr val="bg1">
            <a:lumMod val="95000"/>
          </a:schemeClr>
        </a:solidFill>
      </p:bgPr>
    </p:bg>
    <p:spTree>
      <p:nvGrpSpPr>
        <p:cNvPr id="1" name=""/>
        <p:cNvGrpSpPr/>
        <p:nvPr/>
      </p:nvGrpSpPr>
      <p:grpSpPr bwMode="auto">
        <a:xfrm>
          <a:off x="0" y="0"/>
          <a:ext cx="0" cy="0"/>
          <a:chOff x="0" y="0"/>
          <a:chExt cx="0" cy="0"/>
        </a:xfrm>
      </p:grpSpPr>
      <p:sp>
        <p:nvSpPr>
          <p:cNvPr id="973932415" name="Title 1"/>
          <p:cNvSpPr>
            <a:spLocks noGrp="1"/>
          </p:cNvSpPr>
          <p:nvPr>
            <p:ph type="title"/>
          </p:nvPr>
        </p:nvSpPr>
        <p:spPr bwMode="auto">
          <a:xfrm>
            <a:off x="838199" y="2261053"/>
            <a:ext cx="10515600" cy="1325562"/>
          </a:xfrm>
        </p:spPr>
        <p:txBody>
          <a:bodyPr vertOverflow="overflow" horzOverflow="overflow" vert="horz" wrap="square" lIns="91440" tIns="45720" rIns="91440" bIns="45720" numCol="1" spcCol="0" rtlCol="0" fromWordArt="0" anchor="ctr" anchorCtr="0" forceAA="0" upright="0" compatLnSpc="0">
            <a:normAutofit fontScale="95000" lnSpcReduction="1000"/>
          </a:bodyPr>
          <a:lstStyle/>
          <a:p>
            <a:pPr>
              <a:defRPr/>
            </a:pPr>
            <a:r>
              <a:rPr sz="7200" b="1">
                <a:solidFill>
                  <a:srgbClr val="C00000"/>
                </a:solidFill>
                <a:latin typeface="Lato Black"/>
                <a:ea typeface="Lato Black"/>
                <a:cs typeface="Lato Black"/>
              </a:rPr>
              <a:t>Merci de votre attention</a:t>
            </a:r>
            <a:r>
              <a:rPr sz="7200" b="1">
                <a:solidFill>
                  <a:srgbClr val="000000"/>
                </a:solidFill>
                <a:latin typeface="Lato Black"/>
                <a:ea typeface="Lato Black"/>
                <a:cs typeface="Lato Black"/>
              </a:rPr>
              <a:t> !</a:t>
            </a:r>
            <a:endParaRPr sz="15000">
              <a:latin typeface="Lato Black"/>
              <a:cs typeface="Lato Black"/>
            </a:endParaRPr>
          </a:p>
        </p:txBody>
      </p:sp>
      <p:sp>
        <p:nvSpPr>
          <p:cNvPr id="1954571349" name=""/>
          <p:cNvSpPr txBox="1"/>
          <p:nvPr/>
        </p:nvSpPr>
        <p:spPr bwMode="auto">
          <a:xfrm rot="0" flipH="0" flipV="0">
            <a:off x="9090499" y="3327582"/>
            <a:ext cx="2402416" cy="36612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lang="fr-FR">
                <a:latin typeface="Lato Black"/>
                <a:ea typeface="Lato Black"/>
                <a:cs typeface="Lato Black"/>
              </a:rPr>
              <a:t>Raef Toujani</a:t>
            </a:r>
            <a:endParaRPr>
              <a:latin typeface="Lato Black"/>
              <a:cs typeface="Lato Black"/>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theme/_rels/theme1.xml.rels><?xml version="1.0" encoding="UTF-8" standalone="yes"?><Relationships xmlns="http://schemas.openxmlformats.org/package/2006/relationships"></Relationships>
</file>

<file path=ppt/theme/_rels/theme2.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Blank">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Arial"/>
        <a:ea typeface="Arial"/>
        <a:cs typeface="Arial"/>
      </a:majorFont>
      <a:minorFont>
        <a:latin typeface="Arial"/>
        <a:ea typeface="Arial"/>
        <a:cs typeface="Arial"/>
      </a:minorFont>
    </a:fontScheme>
    <a:fmtScheme name="Office Them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ppt/theme/theme2.xml><?xml version="1.0" encoding="utf-8"?>
<a:theme xmlns:a="http://schemas.openxmlformats.org/drawingml/2006/main" xmlns:r="http://schemas.openxmlformats.org/officeDocument/2006/relationships" xmlns:p="http://schemas.openxmlformats.org/presentation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ONLYOFFICE/9.2.1.43</Application>
  <PresentationFormat>On-screen Show (4:3)</PresentationFormat>
  <Paragraphs>0</Paragraphs>
  <Slides>10</Slides>
  <Notes>10</Notes>
  <HiddenSlides>0</HiddenSlides>
  <MMClips>2</MMClips>
  <ScaleCrop>0</ScaleCrop>
  <HeadingPairs>
    <vt:vector size="4" baseType="variant">
      <vt:variant>
        <vt:lpstr>Theme</vt:lpstr>
      </vt:variant>
      <vt:variant>
        <vt:i4>1</vt:i4>
      </vt:variant>
      <vt:variant>
        <vt:lpstr>Slide Titles</vt:lpstr>
      </vt:variant>
      <vt:variant>
        <vt:i4>10</vt:i4>
      </vt:variant>
    </vt:vector>
  </HeadingPairs>
  <TitlesOfParts>
    <vt:vector size="11" baseType="lpstr">
      <vt:lpstr>Theme 1</vt:lpstr>
      <vt:lpstr>Slide 1</vt:lpstr>
      <vt:lpstr>Slide 2</vt:lpstr>
      <vt:lpstr>Slide 3</vt:lpstr>
      <vt:lpstr>Slide 4</vt:lpstr>
      <vt:lpstr>Slide 5</vt:lpstr>
      <vt:lpstr>Slide 6</vt:lpstr>
      <vt:lpstr>Slide 7</vt:lpstr>
      <vt:lpstr>Slide 8</vt:lpstr>
      <vt:lpstr>Slide 9</vt:lpstr>
      <vt:lpstr>Slide 10</vt:lpstr>
    </vt:vector>
  </TitlesOfParts>
  <LinksUpToDate>0</LinksUpToDate>
  <SharedDoc>0</SharedDoc>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6</cp:revision>
  <dcterms:modified xsi:type="dcterms:W3CDTF">2026-03-14T00:14:38Z</dcterms:modified>
</cp:coreProperties>
</file>