
<file path=[Content_Types].xml><?xml version="1.0" encoding="utf-8"?>
<Types xmlns="http://schemas.openxmlformats.org/package/2006/content-types">
  <Default Extension="xml" ContentType="application/xml"/>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s/slide9.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slideLayouts/slideLayout6.xml" ContentType="application/vnd.openxmlformats-officedocument.presentationml.slideLayout+xml"/>
  <Override PartName="/docProps/core.xml" ContentType="application/vnd.openxmlformats-package.core-properties+xml"/>
  <Override PartName="/ppt/slideLayouts/slideLayout8.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notesSlides/notesSlide8.xml" ContentType="application/vnd.openxmlformats-officedocument.presentationml.notesSlide+xml"/>
  <Override PartName="/ppt/slides/slide8.xml" ContentType="application/vnd.openxmlformats-officedocument.presentationml.slide+xml"/>
  <Override PartName="/ppt/presentation.xml" ContentType="application/vnd.openxmlformats-officedocument.presentationml.presentation.main+xml"/>
  <Override PartName="/ppt/viewProps.xml" ContentType="application/vnd.openxmlformats-officedocument.presentationml.viewProps+xml"/>
  <Override PartName="/docProps/app.xml" ContentType="application/vnd.openxmlformats-officedocument.extended-properties+xml"/>
  <Override PartName="/ppt/tableStyles.xml" ContentType="application/vnd.openxmlformats-officedocument.presentationml.tableStyles+xml"/>
  <Override PartName="/ppt/notesSlides/notesSlide2.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notesSlides/notesSlide5.xml" ContentType="application/vnd.openxmlformats-officedocument.presentationml.notesSlide+xml"/>
  <Override PartName="/ppt/slideLayouts/slideLayout4.xml" ContentType="application/vnd.openxmlformats-officedocument.presentationml.slideLayout+xml"/>
  <Override PartName="/ppt/slides/slide3.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notesSlides/notesSlide4.xml" ContentType="application/vnd.openxmlformats-officedocument.presentationml.notesSlide+xml"/>
  <Override PartName="/ppt/slideLayouts/slideLayout11.xml" ContentType="application/vnd.openxmlformats-officedocument.presentationml.slideLayout+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14"/>
  </p:notesMasterIdLst>
  <p:sldIdLst>
    <p:sldId id="256" r:id="rId4"/>
    <p:sldId id="257" r:id="rId5"/>
    <p:sldId id="258" r:id="rId6"/>
    <p:sldId id="259" r:id="rId7"/>
    <p:sldId id="260" r:id="rId8"/>
    <p:sldId id="261" r:id="rId9"/>
    <p:sldId id="262" r:id="rId10"/>
    <p:sldId id="263" r:id="rId11"/>
    <p:sldId id="264" r:id="rId12"/>
    <p:sldId id="265" r:id="rId13"/>
  </p:sldIdLst>
  <p:sldSz cx="12192000" cy="6858000"/>
  <p:notesSz cx="6858000" cy="9144000"/>
  <p:defaultText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378" y="90"/>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notesMaster" Target="notesMasters/notesMaster1.xml"/><Relationship Id="rId15" Type="http://schemas.openxmlformats.org/officeDocument/2006/relationships/presProps" Target="presProps.xml" /><Relationship Id="rId16" Type="http://schemas.openxmlformats.org/officeDocument/2006/relationships/tableStyles" Target="tableStyles.xml" /><Relationship Id="rId17"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1227376012"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510102393" name="Date Placehold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632E96E-41F7-40C5-8419-297958CC00FA}" type="datetimeFigureOut">
              <a:rPr lang="en-US"/>
              <a:t>10/30/2013</a:t>
            </a:fld>
            <a:endParaRPr lang="en-US"/>
          </a:p>
        </p:txBody>
      </p:sp>
      <p:sp>
        <p:nvSpPr>
          <p:cNvPr id="2099132501" name="Slide Image Placeholder 3"/>
          <p:cNvSpPr>
            <a:spLocks noChangeAspect="1" noGrp="1" noRo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595395721" name="Notes Placehold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400785263"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46250027" name="Slide Number Placehold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2E6999B8-B6B4-4561-A3CD-BBCDAB9FC9D9}" type="slidenum">
              <a:rPr lang="en-US"/>
              <a:t>‹#›</a:t>
            </a:fld>
            <a:endParaRPr lang="en-US"/>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62685023" name="Slide Image Placeholder 1"/>
          <p:cNvSpPr>
            <a:spLocks noChangeAspect="1" noGrp="1" noRot="1"/>
          </p:cNvSpPr>
          <p:nvPr>
            <p:ph type="sldImg"/>
          </p:nvPr>
        </p:nvSpPr>
        <p:spPr bwMode="auto">
          <a:xfrm>
            <a:off x="685800" y="1143000"/>
            <a:ext cx="5486400" cy="3086100"/>
          </a:xfrm>
        </p:spPr>
      </p:sp>
      <p:sp>
        <p:nvSpPr>
          <p:cNvPr id="953244507" name="Notes Placeholder 2"/>
          <p:cNvSpPr>
            <a:spLocks noGrp="1"/>
          </p:cNvSpPr>
          <p:nvPr>
            <p:ph type="body" idx="1"/>
          </p:nvPr>
        </p:nvSpPr>
        <p:spPr bwMode="auto"/>
        <p:txBody>
          <a:bodyPr/>
          <a:lstStyle/>
          <a:p>
            <a:pPr>
              <a:defRPr/>
            </a:pPr>
            <a:endParaRPr lang="en-US">
              <a:latin typeface="Arial"/>
              <a:cs typeface="Arial"/>
            </a:endParaRPr>
          </a:p>
        </p:txBody>
      </p:sp>
      <p:sp>
        <p:nvSpPr>
          <p:cNvPr id="1469422490" name="Slide Number Placeholder 3"/>
          <p:cNvSpPr>
            <a:spLocks noGrp="1"/>
          </p:cNvSpPr>
          <p:nvPr>
            <p:ph type="sldNum" sz="quarter" idx="10"/>
          </p:nvPr>
        </p:nvSpPr>
        <p:spPr bwMode="auto"/>
        <p:txBody>
          <a:bodyPr/>
          <a:lstStyle/>
          <a:p>
            <a:pPr>
              <a:defRPr/>
            </a:pPr>
            <a:fld id="{2E6999B8-B6B4-4561-A3CD-BBCDAB9FC9D9}"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9A8FF3B-1F2A-2F5A-37A4-DCCF2027BE10}"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0C7BECD-718C-E63B-90B6-D17AD78CF4EF}"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C8A487A-C1B3-1BEF-9FCC-282959AC9EE3}"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15842094" name="Slide Image Placeholder 1"/>
          <p:cNvSpPr>
            <a:spLocks noChangeAspect="1" noGrp="1" noRot="1"/>
          </p:cNvSpPr>
          <p:nvPr>
            <p:ph type="sldImg"/>
          </p:nvPr>
        </p:nvSpPr>
        <p:spPr bwMode="auto"/>
      </p:sp>
      <p:sp>
        <p:nvSpPr>
          <p:cNvPr id="2039583452" name="Notes Placeholder 2"/>
          <p:cNvSpPr>
            <a:spLocks noGrp="1"/>
          </p:cNvSpPr>
          <p:nvPr>
            <p:ph type="body" idx="1"/>
          </p:nvPr>
        </p:nvSpPr>
        <p:spPr bwMode="auto"/>
        <p:txBody>
          <a:bodyPr/>
          <a:lstStyle/>
          <a:p>
            <a:pPr>
              <a:defRPr/>
            </a:pPr>
            <a:endParaRPr/>
          </a:p>
        </p:txBody>
      </p:sp>
      <p:sp>
        <p:nvSpPr>
          <p:cNvPr id="1675445692" name="Slide Number Placeholder 3"/>
          <p:cNvSpPr>
            <a:spLocks noGrp="1"/>
          </p:cNvSpPr>
          <p:nvPr>
            <p:ph type="sldNum" sz="quarter" idx="10"/>
          </p:nvPr>
        </p:nvSpPr>
        <p:spPr bwMode="auto"/>
        <p:txBody>
          <a:bodyPr/>
          <a:lstStyle/>
          <a:p>
            <a:pPr>
              <a:defRPr/>
            </a:pPr>
            <a:fld id="{AB04F278-CF85-DD07-E350-BA5301CD79DB}"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83142621" name="Slide Image Placeholder 1"/>
          <p:cNvSpPr>
            <a:spLocks noChangeAspect="1" noGrp="1" noRot="1"/>
          </p:cNvSpPr>
          <p:nvPr>
            <p:ph type="sldImg"/>
          </p:nvPr>
        </p:nvSpPr>
        <p:spPr bwMode="auto"/>
      </p:sp>
      <p:sp>
        <p:nvSpPr>
          <p:cNvPr id="638218478" name="Notes Placeholder 2"/>
          <p:cNvSpPr>
            <a:spLocks noGrp="1"/>
          </p:cNvSpPr>
          <p:nvPr>
            <p:ph type="body" idx="1"/>
          </p:nvPr>
        </p:nvSpPr>
        <p:spPr bwMode="auto"/>
        <p:txBody>
          <a:bodyPr/>
          <a:lstStyle/>
          <a:p>
            <a:pPr>
              <a:defRPr/>
            </a:pPr>
            <a:endParaRPr/>
          </a:p>
        </p:txBody>
      </p:sp>
      <p:sp>
        <p:nvSpPr>
          <p:cNvPr id="13804263" name="Slide Number Placeholder 3"/>
          <p:cNvSpPr>
            <a:spLocks noGrp="1"/>
          </p:cNvSpPr>
          <p:nvPr>
            <p:ph type="sldNum" sz="quarter" idx="10"/>
          </p:nvPr>
        </p:nvSpPr>
        <p:spPr bwMode="auto"/>
        <p:txBody>
          <a:bodyPr/>
          <a:lstStyle/>
          <a:p>
            <a:pPr>
              <a:defRPr/>
            </a:pPr>
            <a:fld id="{7E76E275-0972-6DCA-1EE2-246BA70ABEA9}" type="slidenum">
              <a:rPr/>
              <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19868271" name="Slide Image Placeholder 1"/>
          <p:cNvSpPr>
            <a:spLocks noChangeAspect="1" noGrp="1" noRot="1"/>
          </p:cNvSpPr>
          <p:nvPr>
            <p:ph type="sldImg"/>
          </p:nvPr>
        </p:nvSpPr>
        <p:spPr bwMode="auto"/>
      </p:sp>
      <p:sp>
        <p:nvSpPr>
          <p:cNvPr id="1313538305" name="Notes Placeholder 2"/>
          <p:cNvSpPr>
            <a:spLocks noGrp="1"/>
          </p:cNvSpPr>
          <p:nvPr>
            <p:ph type="body" idx="1"/>
          </p:nvPr>
        </p:nvSpPr>
        <p:spPr bwMode="auto"/>
        <p:txBody>
          <a:bodyPr/>
          <a:lstStyle/>
          <a:p>
            <a:pPr>
              <a:defRPr/>
            </a:pPr>
            <a:endParaRPr/>
          </a:p>
        </p:txBody>
      </p:sp>
      <p:sp>
        <p:nvSpPr>
          <p:cNvPr id="1185772489" name="Slide Number Placeholder 3"/>
          <p:cNvSpPr>
            <a:spLocks noGrp="1"/>
          </p:cNvSpPr>
          <p:nvPr>
            <p:ph type="sldNum" sz="quarter" idx="10"/>
          </p:nvPr>
        </p:nvSpPr>
        <p:spPr bwMode="auto"/>
        <p:txBody>
          <a:bodyPr/>
          <a:lstStyle/>
          <a:p>
            <a:pPr>
              <a:defRPr/>
            </a:pPr>
            <a:fld id="{DFE59E25-4A78-E79A-A306-9792E542D5D4}" type="slidenum">
              <a:rPr/>
              <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01603915" name="Slide Image Placeholder 1"/>
          <p:cNvSpPr>
            <a:spLocks noChangeAspect="1" noGrp="1" noRot="1"/>
          </p:cNvSpPr>
          <p:nvPr>
            <p:ph type="sldImg"/>
          </p:nvPr>
        </p:nvSpPr>
        <p:spPr bwMode="auto"/>
      </p:sp>
      <p:sp>
        <p:nvSpPr>
          <p:cNvPr id="2047909830" name="Notes Placeholder 2"/>
          <p:cNvSpPr>
            <a:spLocks noGrp="1"/>
          </p:cNvSpPr>
          <p:nvPr>
            <p:ph type="body" idx="1"/>
          </p:nvPr>
        </p:nvSpPr>
        <p:spPr bwMode="auto"/>
        <p:txBody>
          <a:bodyPr/>
          <a:lstStyle/>
          <a:p>
            <a:pPr>
              <a:defRPr/>
            </a:pPr>
            <a:endParaRPr/>
          </a:p>
        </p:txBody>
      </p:sp>
      <p:sp>
        <p:nvSpPr>
          <p:cNvPr id="1698431932" name="Slide Number Placeholder 3"/>
          <p:cNvSpPr>
            <a:spLocks noGrp="1"/>
          </p:cNvSpPr>
          <p:nvPr>
            <p:ph type="sldNum" sz="quarter" idx="10"/>
          </p:nvPr>
        </p:nvSpPr>
        <p:spPr bwMode="auto"/>
        <p:txBody>
          <a:bodyPr/>
          <a:lstStyle/>
          <a:p>
            <a:pPr>
              <a:defRPr/>
            </a:pPr>
            <a:fld id="{C4477C80-344F-4631-8F80-340800D3F8CE}"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AEB9312-4092-4B38-8350-FE3886499DA3}" type="slidenum">
              <a:rPr/>
              <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16EAA65-949D-84CE-48A1-D1C1115EBC5B}"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Title Slide">
    <p:spTree>
      <p:nvGrpSpPr>
        <p:cNvPr id="1" name=""/>
        <p:cNvGrpSpPr/>
        <p:nvPr/>
      </p:nvGrpSpPr>
      <p:grpSpPr bwMode="auto">
        <a:xfrm>
          <a:off x="0" y="0"/>
          <a:ext cx="0" cy="0"/>
          <a:chOff x="0" y="0"/>
          <a:chExt cx="0" cy="0"/>
        </a:xfrm>
      </p:grpSpPr>
      <p:sp>
        <p:nvSpPr>
          <p:cNvPr id="1190098381" name="Title 1"/>
          <p:cNvSpPr>
            <a:spLocks noGrp="1"/>
          </p:cNvSpPr>
          <p:nvPr>
            <p:ph type="ctrTitle"/>
          </p:nvPr>
        </p:nvSpPr>
        <p:spPr bwMode="auto">
          <a:xfrm>
            <a:off x="1524000" y="1122363"/>
            <a:ext cx="9144000" cy="2387600"/>
          </a:xfrm>
        </p:spPr>
        <p:txBody>
          <a:bodyPr anchor="b"/>
          <a:lstStyle>
            <a:lvl1pPr algn="ctr">
              <a:defRPr sz="6000"/>
            </a:lvl1pPr>
          </a:lstStyle>
          <a:p>
            <a:pPr>
              <a:defRPr/>
            </a:pPr>
            <a:r>
              <a:rPr lang="en-US"/>
              <a:t>Click to edit Master title style</a:t>
            </a:r>
            <a:endParaRPr lang="en-US"/>
          </a:p>
        </p:txBody>
      </p:sp>
      <p:sp>
        <p:nvSpPr>
          <p:cNvPr id="338118839" name="Subtitl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lang="en-US"/>
          </a:p>
        </p:txBody>
      </p:sp>
      <p:sp>
        <p:nvSpPr>
          <p:cNvPr id="526734718" name="Date Placeholder 3"/>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1975253410" name="Footer Placeholder 4"/>
          <p:cNvSpPr>
            <a:spLocks noGrp="1"/>
          </p:cNvSpPr>
          <p:nvPr>
            <p:ph type="ftr" sz="quarter" idx="11"/>
          </p:nvPr>
        </p:nvSpPr>
        <p:spPr bwMode="auto"/>
        <p:txBody>
          <a:bodyPr/>
          <a:lstStyle/>
          <a:p>
            <a:pPr>
              <a:defRPr/>
            </a:pPr>
            <a:endParaRPr lang="en-US"/>
          </a:p>
        </p:txBody>
      </p:sp>
      <p:sp>
        <p:nvSpPr>
          <p:cNvPr id="1428382386"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le and Content">
    <p:spTree>
      <p:nvGrpSpPr>
        <p:cNvPr id="1" name=""/>
        <p:cNvGrpSpPr/>
        <p:nvPr/>
      </p:nvGrpSpPr>
      <p:grpSpPr bwMode="auto">
        <a:xfrm>
          <a:off x="0" y="0"/>
          <a:ext cx="0" cy="0"/>
          <a:chOff x="0" y="0"/>
          <a:chExt cx="0" cy="0"/>
        </a:xfrm>
      </p:grpSpPr>
      <p:sp>
        <p:nvSpPr>
          <p:cNvPr id="1408132202" name="Title 1"/>
          <p:cNvSpPr>
            <a:spLocks noGrp="1"/>
          </p:cNvSpPr>
          <p:nvPr>
            <p:ph type="title"/>
          </p:nvPr>
        </p:nvSpPr>
        <p:spPr bwMode="auto"/>
        <p:txBody>
          <a:bodyPr/>
          <a:lstStyle/>
          <a:p>
            <a:pPr>
              <a:defRPr/>
            </a:pPr>
            <a:r>
              <a:rPr lang="en-US"/>
              <a:t>Click to edit Master title style</a:t>
            </a:r>
            <a:endParaRPr lang="en-US"/>
          </a:p>
        </p:txBody>
      </p:sp>
      <p:sp>
        <p:nvSpPr>
          <p:cNvPr id="486867031"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995368127" name="Date Placeholder 3"/>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425953238" name="Footer Placeholder 4"/>
          <p:cNvSpPr>
            <a:spLocks noGrp="1"/>
          </p:cNvSpPr>
          <p:nvPr>
            <p:ph type="ftr" sz="quarter" idx="11"/>
          </p:nvPr>
        </p:nvSpPr>
        <p:spPr bwMode="auto"/>
        <p:txBody>
          <a:bodyPr/>
          <a:lstStyle/>
          <a:p>
            <a:pPr>
              <a:defRPr/>
            </a:pPr>
            <a:endParaRPr lang="en-US"/>
          </a:p>
        </p:txBody>
      </p:sp>
      <p:sp>
        <p:nvSpPr>
          <p:cNvPr id="1309500940"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Section Header">
    <p:spTree>
      <p:nvGrpSpPr>
        <p:cNvPr id="1" name=""/>
        <p:cNvGrpSpPr/>
        <p:nvPr/>
      </p:nvGrpSpPr>
      <p:grpSpPr bwMode="auto">
        <a:xfrm>
          <a:off x="0" y="0"/>
          <a:ext cx="0" cy="0"/>
          <a:chOff x="0" y="0"/>
          <a:chExt cx="0" cy="0"/>
        </a:xfrm>
      </p:grpSpPr>
      <p:sp>
        <p:nvSpPr>
          <p:cNvPr id="2090364544" name="Title 1"/>
          <p:cNvSpPr>
            <a:spLocks noGrp="1"/>
          </p:cNvSpPr>
          <p:nvPr>
            <p:ph type="title"/>
          </p:nvPr>
        </p:nvSpPr>
        <p:spPr bwMode="auto">
          <a:xfrm>
            <a:off x="831850" y="1709738"/>
            <a:ext cx="10515600" cy="2852737"/>
          </a:xfrm>
        </p:spPr>
        <p:txBody>
          <a:bodyPr anchor="b"/>
          <a:lstStyle>
            <a:lvl1pPr>
              <a:defRPr sz="6000"/>
            </a:lvl1pPr>
          </a:lstStyle>
          <a:p>
            <a:pPr>
              <a:defRPr/>
            </a:pPr>
            <a:r>
              <a:rPr lang="en-US"/>
              <a:t>Click to edit Master title style</a:t>
            </a:r>
            <a:endParaRPr lang="en-US"/>
          </a:p>
        </p:txBody>
      </p:sp>
      <p:sp>
        <p:nvSpPr>
          <p:cNvPr id="257940644" name="Text Placehold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2028738057" name="Date Placeholder 3"/>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267951031" name="Footer Placeholder 4"/>
          <p:cNvSpPr>
            <a:spLocks noGrp="1"/>
          </p:cNvSpPr>
          <p:nvPr>
            <p:ph type="ftr" sz="quarter" idx="11"/>
          </p:nvPr>
        </p:nvSpPr>
        <p:spPr bwMode="auto"/>
        <p:txBody>
          <a:bodyPr/>
          <a:lstStyle/>
          <a:p>
            <a:pPr>
              <a:defRPr/>
            </a:pPr>
            <a:endParaRPr lang="en-US"/>
          </a:p>
        </p:txBody>
      </p:sp>
      <p:sp>
        <p:nvSpPr>
          <p:cNvPr id="372931261"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Two Content">
    <p:spTree>
      <p:nvGrpSpPr>
        <p:cNvPr id="1" name=""/>
        <p:cNvGrpSpPr/>
        <p:nvPr/>
      </p:nvGrpSpPr>
      <p:grpSpPr bwMode="auto">
        <a:xfrm>
          <a:off x="0" y="0"/>
          <a:ext cx="0" cy="0"/>
          <a:chOff x="0" y="0"/>
          <a:chExt cx="0" cy="0"/>
        </a:xfrm>
      </p:grpSpPr>
      <p:sp>
        <p:nvSpPr>
          <p:cNvPr id="203500122" name="Title 1"/>
          <p:cNvSpPr>
            <a:spLocks noGrp="1"/>
          </p:cNvSpPr>
          <p:nvPr>
            <p:ph type="title"/>
          </p:nvPr>
        </p:nvSpPr>
        <p:spPr bwMode="auto"/>
        <p:txBody>
          <a:bodyPr/>
          <a:lstStyle/>
          <a:p>
            <a:pPr>
              <a:defRPr/>
            </a:pPr>
            <a:r>
              <a:rPr lang="en-US"/>
              <a:t>Click to edit Master title style</a:t>
            </a:r>
            <a:endParaRPr lang="en-US"/>
          </a:p>
        </p:txBody>
      </p:sp>
      <p:sp>
        <p:nvSpPr>
          <p:cNvPr id="1120767591" name="Content Placeholder 2"/>
          <p:cNvSpPr>
            <a:spLocks noGrp="1"/>
          </p:cNvSpPr>
          <p:nvPr>
            <p:ph sz="half" idx="1"/>
          </p:nvPr>
        </p:nvSpPr>
        <p:spPr bwMode="auto">
          <a:xfrm>
            <a:off x="838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657354526" name="Content Placeholder 3"/>
          <p:cNvSpPr>
            <a:spLocks noGrp="1"/>
          </p:cNvSpPr>
          <p:nvPr>
            <p:ph sz="half" idx="2"/>
          </p:nvPr>
        </p:nvSpPr>
        <p:spPr bwMode="auto">
          <a:xfrm>
            <a:off x="6172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905599165" name="Date Placeholder 4"/>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42500991" name="Footer Placeholder 5"/>
          <p:cNvSpPr>
            <a:spLocks noGrp="1"/>
          </p:cNvSpPr>
          <p:nvPr>
            <p:ph type="ftr" sz="quarter" idx="11"/>
          </p:nvPr>
        </p:nvSpPr>
        <p:spPr bwMode="auto"/>
        <p:txBody>
          <a:bodyPr/>
          <a:lstStyle/>
          <a:p>
            <a:pPr>
              <a:defRPr/>
            </a:pPr>
            <a:endParaRPr lang="en-US"/>
          </a:p>
        </p:txBody>
      </p:sp>
      <p:sp>
        <p:nvSpPr>
          <p:cNvPr id="1989602905" name="Slide Number Placeholder 6"/>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Comparison">
    <p:spTree>
      <p:nvGrpSpPr>
        <p:cNvPr id="1" name=""/>
        <p:cNvGrpSpPr/>
        <p:nvPr/>
      </p:nvGrpSpPr>
      <p:grpSpPr bwMode="auto">
        <a:xfrm>
          <a:off x="0" y="0"/>
          <a:ext cx="0" cy="0"/>
          <a:chOff x="0" y="0"/>
          <a:chExt cx="0" cy="0"/>
        </a:xfrm>
      </p:grpSpPr>
      <p:sp>
        <p:nvSpPr>
          <p:cNvPr id="1328641880" name="Title 1"/>
          <p:cNvSpPr>
            <a:spLocks noGrp="1"/>
          </p:cNvSpPr>
          <p:nvPr>
            <p:ph type="title"/>
          </p:nvPr>
        </p:nvSpPr>
        <p:spPr bwMode="auto">
          <a:xfrm>
            <a:off x="839788" y="365125"/>
            <a:ext cx="10515600" cy="1325563"/>
          </a:xfrm>
        </p:spPr>
        <p:txBody>
          <a:bodyPr/>
          <a:lstStyle/>
          <a:p>
            <a:pPr>
              <a:defRPr/>
            </a:pPr>
            <a:r>
              <a:rPr lang="en-US"/>
              <a:t>Click to edit Master title style</a:t>
            </a:r>
            <a:endParaRPr lang="en-US"/>
          </a:p>
        </p:txBody>
      </p:sp>
      <p:sp>
        <p:nvSpPr>
          <p:cNvPr id="1695208789" name="Text Placehold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083486770" name="Content Placeholder 3"/>
          <p:cNvSpPr>
            <a:spLocks noGrp="1"/>
          </p:cNvSpPr>
          <p:nvPr>
            <p:ph sz="half" idx="2"/>
          </p:nvPr>
        </p:nvSpPr>
        <p:spPr bwMode="auto">
          <a:xfrm>
            <a:off x="839788" y="2505074"/>
            <a:ext cx="5157787"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537211774" name="Text Placehold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300157856" name="Content Placeholder 5"/>
          <p:cNvSpPr>
            <a:spLocks noGrp="1"/>
          </p:cNvSpPr>
          <p:nvPr>
            <p:ph sz="quarter" idx="4"/>
          </p:nvPr>
        </p:nvSpPr>
        <p:spPr bwMode="auto">
          <a:xfrm>
            <a:off x="6172200" y="2505074"/>
            <a:ext cx="5183188"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114431203" name="Date Placeholder 6"/>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241833935" name="Footer Placeholder 7"/>
          <p:cNvSpPr>
            <a:spLocks noGrp="1"/>
          </p:cNvSpPr>
          <p:nvPr>
            <p:ph type="ftr" sz="quarter" idx="11"/>
          </p:nvPr>
        </p:nvSpPr>
        <p:spPr bwMode="auto"/>
        <p:txBody>
          <a:bodyPr/>
          <a:lstStyle/>
          <a:p>
            <a:pPr>
              <a:defRPr/>
            </a:pPr>
            <a:endParaRPr lang="en-US"/>
          </a:p>
        </p:txBody>
      </p:sp>
      <p:sp>
        <p:nvSpPr>
          <p:cNvPr id="848975750" name="Slide Number Placeholder 8"/>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Title Only">
    <p:spTree>
      <p:nvGrpSpPr>
        <p:cNvPr id="1" name=""/>
        <p:cNvGrpSpPr/>
        <p:nvPr/>
      </p:nvGrpSpPr>
      <p:grpSpPr bwMode="auto">
        <a:xfrm>
          <a:off x="0" y="0"/>
          <a:ext cx="0" cy="0"/>
          <a:chOff x="0" y="0"/>
          <a:chExt cx="0" cy="0"/>
        </a:xfrm>
      </p:grpSpPr>
      <p:sp>
        <p:nvSpPr>
          <p:cNvPr id="930339922" name="Title 1"/>
          <p:cNvSpPr>
            <a:spLocks noGrp="1"/>
          </p:cNvSpPr>
          <p:nvPr>
            <p:ph type="title"/>
          </p:nvPr>
        </p:nvSpPr>
        <p:spPr bwMode="auto"/>
        <p:txBody>
          <a:bodyPr/>
          <a:lstStyle/>
          <a:p>
            <a:pPr>
              <a:defRPr/>
            </a:pPr>
            <a:r>
              <a:rPr lang="en-US"/>
              <a:t>Click to edit Master title style</a:t>
            </a:r>
            <a:endParaRPr lang="en-US"/>
          </a:p>
        </p:txBody>
      </p:sp>
      <p:sp>
        <p:nvSpPr>
          <p:cNvPr id="1173652023" name="Date Placeholder 2"/>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1415834391" name="Footer Placeholder 3"/>
          <p:cNvSpPr>
            <a:spLocks noGrp="1"/>
          </p:cNvSpPr>
          <p:nvPr>
            <p:ph type="ftr" sz="quarter" idx="11"/>
          </p:nvPr>
        </p:nvSpPr>
        <p:spPr bwMode="auto"/>
        <p:txBody>
          <a:bodyPr/>
          <a:lstStyle/>
          <a:p>
            <a:pPr>
              <a:defRPr/>
            </a:pPr>
            <a:endParaRPr lang="en-US"/>
          </a:p>
        </p:txBody>
      </p:sp>
      <p:sp>
        <p:nvSpPr>
          <p:cNvPr id="1052115509" name="Slide Number Placeholder 4"/>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Blank">
    <p:spTree>
      <p:nvGrpSpPr>
        <p:cNvPr id="1" name=""/>
        <p:cNvGrpSpPr/>
        <p:nvPr/>
      </p:nvGrpSpPr>
      <p:grpSpPr bwMode="auto">
        <a:xfrm>
          <a:off x="0" y="0"/>
          <a:ext cx="0" cy="0"/>
          <a:chOff x="0" y="0"/>
          <a:chExt cx="0" cy="0"/>
        </a:xfrm>
      </p:grpSpPr>
      <p:sp>
        <p:nvSpPr>
          <p:cNvPr id="1983187345" name="Date Placeholder 1"/>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2078037289" name="Footer Placeholder 2"/>
          <p:cNvSpPr>
            <a:spLocks noGrp="1"/>
          </p:cNvSpPr>
          <p:nvPr>
            <p:ph type="ftr" sz="quarter" idx="11"/>
          </p:nvPr>
        </p:nvSpPr>
        <p:spPr bwMode="auto"/>
        <p:txBody>
          <a:bodyPr/>
          <a:lstStyle/>
          <a:p>
            <a:pPr>
              <a:defRPr/>
            </a:pPr>
            <a:endParaRPr lang="en-US"/>
          </a:p>
        </p:txBody>
      </p:sp>
      <p:sp>
        <p:nvSpPr>
          <p:cNvPr id="398615771" name="Slide Number Placeholder 3"/>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Content with Caption">
    <p:spTree>
      <p:nvGrpSpPr>
        <p:cNvPr id="1" name=""/>
        <p:cNvGrpSpPr/>
        <p:nvPr/>
      </p:nvGrpSpPr>
      <p:grpSpPr bwMode="auto">
        <a:xfrm>
          <a:off x="0" y="0"/>
          <a:ext cx="0" cy="0"/>
          <a:chOff x="0" y="0"/>
          <a:chExt cx="0" cy="0"/>
        </a:xfrm>
      </p:grpSpPr>
      <p:sp>
        <p:nvSpPr>
          <p:cNvPr id="639593307"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lang="en-US"/>
          </a:p>
        </p:txBody>
      </p:sp>
      <p:sp>
        <p:nvSpPr>
          <p:cNvPr id="1528825395" name="Content Placehold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634445771"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138807818" name="Date Placeholder 4"/>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1643222671" name="Footer Placeholder 5"/>
          <p:cNvSpPr>
            <a:spLocks noGrp="1"/>
          </p:cNvSpPr>
          <p:nvPr>
            <p:ph type="ftr" sz="quarter" idx="11"/>
          </p:nvPr>
        </p:nvSpPr>
        <p:spPr bwMode="auto"/>
        <p:txBody>
          <a:bodyPr/>
          <a:lstStyle/>
          <a:p>
            <a:pPr>
              <a:defRPr/>
            </a:pPr>
            <a:endParaRPr lang="en-US"/>
          </a:p>
        </p:txBody>
      </p:sp>
      <p:sp>
        <p:nvSpPr>
          <p:cNvPr id="1373065317" name="Slide Number Placeholder 6"/>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Picture with Caption">
    <p:spTree>
      <p:nvGrpSpPr>
        <p:cNvPr id="1" name=""/>
        <p:cNvGrpSpPr/>
        <p:nvPr/>
      </p:nvGrpSpPr>
      <p:grpSpPr bwMode="auto">
        <a:xfrm>
          <a:off x="0" y="0"/>
          <a:ext cx="0" cy="0"/>
          <a:chOff x="0" y="0"/>
          <a:chExt cx="0" cy="0"/>
        </a:xfrm>
      </p:grpSpPr>
      <p:sp>
        <p:nvSpPr>
          <p:cNvPr id="2074169147"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lang="en-US"/>
          </a:p>
        </p:txBody>
      </p:sp>
      <p:sp>
        <p:nvSpPr>
          <p:cNvPr id="1544965747" name="Picture Placeholder 2"/>
          <p:cNvSpPr>
            <a:spLocks noChangeAspect="1" noGrp="1"/>
          </p:cNvSpPr>
          <p:nvPr>
            <p:ph type="pic" idx="1"/>
          </p:nvPr>
        </p:nvSpPr>
        <p:spPr bwMode="auto">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en-US"/>
              <a:t>Click icon to add picture</a:t>
            </a:r>
            <a:endParaRPr lang="en-US"/>
          </a:p>
        </p:txBody>
      </p:sp>
      <p:sp>
        <p:nvSpPr>
          <p:cNvPr id="1236669609"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172031882" name="Date Placeholder 4"/>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1983693587" name="Footer Placeholder 5"/>
          <p:cNvSpPr>
            <a:spLocks noGrp="1"/>
          </p:cNvSpPr>
          <p:nvPr>
            <p:ph type="ftr" sz="quarter" idx="11"/>
          </p:nvPr>
        </p:nvSpPr>
        <p:spPr bwMode="auto"/>
        <p:txBody>
          <a:bodyPr/>
          <a:lstStyle/>
          <a:p>
            <a:pPr>
              <a:defRPr/>
            </a:pPr>
            <a:endParaRPr lang="en-US"/>
          </a:p>
        </p:txBody>
      </p:sp>
      <p:sp>
        <p:nvSpPr>
          <p:cNvPr id="904684519" name="Slide Number Placeholder 6"/>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le and Vertical Text">
    <p:spTree>
      <p:nvGrpSpPr>
        <p:cNvPr id="1" name=""/>
        <p:cNvGrpSpPr/>
        <p:nvPr/>
      </p:nvGrpSpPr>
      <p:grpSpPr bwMode="auto">
        <a:xfrm>
          <a:off x="0" y="0"/>
          <a:ext cx="0" cy="0"/>
          <a:chOff x="0" y="0"/>
          <a:chExt cx="0" cy="0"/>
        </a:xfrm>
      </p:grpSpPr>
      <p:sp>
        <p:nvSpPr>
          <p:cNvPr id="1385197421" name="Title 1"/>
          <p:cNvSpPr>
            <a:spLocks noGrp="1"/>
          </p:cNvSpPr>
          <p:nvPr>
            <p:ph type="title"/>
          </p:nvPr>
        </p:nvSpPr>
        <p:spPr bwMode="auto"/>
        <p:txBody>
          <a:bodyPr/>
          <a:lstStyle/>
          <a:p>
            <a:pPr>
              <a:defRPr/>
            </a:pPr>
            <a:r>
              <a:rPr lang="en-US"/>
              <a:t>Click to edit Master title style</a:t>
            </a:r>
            <a:endParaRPr lang="en-US"/>
          </a:p>
        </p:txBody>
      </p:sp>
      <p:sp>
        <p:nvSpPr>
          <p:cNvPr id="1262379913"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512654903" name="Date Placeholder 3"/>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666765474" name="Footer Placeholder 4"/>
          <p:cNvSpPr>
            <a:spLocks noGrp="1"/>
          </p:cNvSpPr>
          <p:nvPr>
            <p:ph type="ftr" sz="quarter" idx="11"/>
          </p:nvPr>
        </p:nvSpPr>
        <p:spPr bwMode="auto"/>
        <p:txBody>
          <a:bodyPr/>
          <a:lstStyle/>
          <a:p>
            <a:pPr>
              <a:defRPr/>
            </a:pPr>
            <a:endParaRPr lang="en-US"/>
          </a:p>
        </p:txBody>
      </p:sp>
      <p:sp>
        <p:nvSpPr>
          <p:cNvPr id="633390622"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Vertical Title and Text">
    <p:spTree>
      <p:nvGrpSpPr>
        <p:cNvPr id="1" name=""/>
        <p:cNvGrpSpPr/>
        <p:nvPr/>
      </p:nvGrpSpPr>
      <p:grpSpPr bwMode="auto">
        <a:xfrm>
          <a:off x="0" y="0"/>
          <a:ext cx="0" cy="0"/>
          <a:chOff x="0" y="0"/>
          <a:chExt cx="0" cy="0"/>
        </a:xfrm>
      </p:grpSpPr>
      <p:sp>
        <p:nvSpPr>
          <p:cNvPr id="1307529579" name="Vertical Title 1"/>
          <p:cNvSpPr>
            <a:spLocks noGrp="1"/>
          </p:cNvSpPr>
          <p:nvPr>
            <p:ph type="title" orient="vert"/>
          </p:nvPr>
        </p:nvSpPr>
        <p:spPr bwMode="auto">
          <a:xfrm>
            <a:off x="8724900" y="365125"/>
            <a:ext cx="2628900" cy="5811838"/>
          </a:xfrm>
        </p:spPr>
        <p:txBody>
          <a:bodyPr vert="eaVert"/>
          <a:lstStyle/>
          <a:p>
            <a:pPr>
              <a:defRPr/>
            </a:pPr>
            <a:r>
              <a:rPr lang="en-US"/>
              <a:t>Click to edit Master title style</a:t>
            </a:r>
            <a:endParaRPr lang="en-US"/>
          </a:p>
        </p:txBody>
      </p:sp>
      <p:sp>
        <p:nvSpPr>
          <p:cNvPr id="489097348" name="Vertical Text Placeholder 2"/>
          <p:cNvSpPr>
            <a:spLocks noGrp="1"/>
          </p:cNvSpPr>
          <p:nvPr>
            <p:ph type="body" orient="vert" idx="1"/>
          </p:nvPr>
        </p:nvSpPr>
        <p:spPr bwMode="auto">
          <a:xfrm>
            <a:off x="838200" y="365125"/>
            <a:ext cx="7734300" cy="5811838"/>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205946075" name="Date Placeholder 3"/>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97481674" name="Footer Placeholder 4"/>
          <p:cNvSpPr>
            <a:spLocks noGrp="1"/>
          </p:cNvSpPr>
          <p:nvPr>
            <p:ph type="ftr" sz="quarter" idx="11"/>
          </p:nvPr>
        </p:nvSpPr>
        <p:spPr bwMode="auto"/>
        <p:txBody>
          <a:bodyPr/>
          <a:lstStyle/>
          <a:p>
            <a:pPr>
              <a:defRPr/>
            </a:pPr>
            <a:endParaRPr lang="en-US"/>
          </a:p>
        </p:txBody>
      </p:sp>
      <p:sp>
        <p:nvSpPr>
          <p:cNvPr id="788919994"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678105296"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lang="en-US"/>
          </a:p>
        </p:txBody>
      </p:sp>
      <p:sp>
        <p:nvSpPr>
          <p:cNvPr id="748938947"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503841961"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CC18F51-09EC-435C-A3BA-64A766E099C0}" type="datetimeFigureOut">
              <a:rPr lang="en-US"/>
              <a:t>30.10.2013</a:t>
            </a:fld>
            <a:endParaRPr lang="en-US"/>
          </a:p>
        </p:txBody>
      </p:sp>
      <p:sp>
        <p:nvSpPr>
          <p:cNvPr id="305736491"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78293897"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395586-F03A-48D1-94DF-16B239DF4FB5}"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1209434201" name=""/>
          <p:cNvSpPr txBox="1"/>
          <p:nvPr/>
        </p:nvSpPr>
        <p:spPr bwMode="auto">
          <a:xfrm rot="0" flipH="0" flipV="0">
            <a:off x="715312" y="430456"/>
            <a:ext cx="10980347" cy="22863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fr-FR" sz="4800" b="1">
                <a:solidFill>
                  <a:srgbClr val="1A02B8"/>
                </a:solidFill>
                <a:latin typeface="Lato Black"/>
                <a:ea typeface="Lato Black"/>
                <a:cs typeface="Lato Black"/>
              </a:rPr>
              <a:t>Rapport</a:t>
            </a:r>
            <a:r>
              <a:rPr lang="fr-FR" sz="4800" b="1">
                <a:solidFill>
                  <a:srgbClr val="000000"/>
                </a:solidFill>
                <a:latin typeface="Lato Black"/>
                <a:ea typeface="Lato Black"/>
                <a:cs typeface="Lato Black"/>
              </a:rPr>
              <a:t>:</a:t>
            </a:r>
            <a:r>
              <a:rPr sz="4800" b="1">
                <a:solidFill>
                  <a:srgbClr val="C00000"/>
                </a:solidFill>
                <a:latin typeface="Lato Black"/>
                <a:ea typeface="Lato Black"/>
                <a:cs typeface="Lato Black"/>
              </a:rPr>
              <a:t>Les Risques de l'Utilisation Excessive des Engrais Chimiques et des Pesticides</a:t>
            </a:r>
            <a:endParaRPr sz="2600">
              <a:solidFill>
                <a:srgbClr val="C00000"/>
              </a:solidFill>
              <a:latin typeface="Lato Black"/>
              <a:cs typeface="Lato Black"/>
            </a:endParaRPr>
          </a:p>
        </p:txBody>
      </p:sp>
      <p:sp>
        <p:nvSpPr>
          <p:cNvPr id="1481645899" name=""/>
          <p:cNvSpPr txBox="1"/>
          <p:nvPr/>
        </p:nvSpPr>
        <p:spPr bwMode="auto">
          <a:xfrm rot="0" flipH="0" flipV="0">
            <a:off x="8594748" y="5796641"/>
            <a:ext cx="3848937" cy="914760"/>
          </a:xfrm>
          <a:prstGeom prst="rect">
            <a:avLst/>
          </a:prstGeom>
          <a:noFill/>
          <a:ln w="6349">
            <a:solidFill>
              <a:srgbClr val="000000">
                <a:alpha val="0"/>
              </a:srgbClr>
            </a:solidFill>
            <a:prstDash val="solid"/>
          </a:ln>
        </p:spPr>
        <p:txBody>
          <a:bodyPr vertOverflow="overflow" horzOverflow="overflow" vert="horz" wrap="square" lIns="91440" tIns="45720" rIns="91440" bIns="45720" numCol="1" spcCol="0" rtlCol="0" fromWordArt="0" anchor="t" anchorCtr="0" forceAA="0" upright="0" compatLnSpc="0">
            <a:spAutoFit/>
          </a:bodyPr>
          <a:p>
            <a:pPr>
              <a:defRPr/>
            </a:pPr>
            <a:r>
              <a:rPr lang="fr-FR" sz="1800" b="0" i="0" u="none" strike="noStrike" cap="none" spc="0">
                <a:solidFill>
                  <a:schemeClr val="bg1">
                    <a:lumMod val="65000"/>
                  </a:schemeClr>
                </a:solidFill>
                <a:latin typeface="Lato Heavy"/>
                <a:ea typeface="Lato Heavy"/>
                <a:cs typeface="Lato Heavy"/>
              </a:rPr>
              <a:t>© 2026 </a:t>
            </a:r>
            <a:r>
              <a:rPr lang="fr-FR" sz="1800" b="0" i="0" u="none" strike="noStrike" cap="none" spc="0">
                <a:solidFill>
                  <a:schemeClr val="bg1">
                    <a:lumMod val="65000"/>
                  </a:schemeClr>
                </a:solidFill>
                <a:latin typeface="Lato Heavy"/>
                <a:ea typeface="Lato Heavy"/>
                <a:cs typeface="Lato Heavy"/>
              </a:rPr>
              <a:t>Raef Toujani</a:t>
            </a:r>
            <a:endParaRPr sz="1800">
              <a:solidFill>
                <a:schemeClr val="bg1">
                  <a:lumMod val="65000"/>
                </a:schemeClr>
              </a:solidFill>
              <a:latin typeface="Lato Heavy"/>
              <a:cs typeface="Lato Heavy"/>
            </a:endParaRPr>
          </a:p>
          <a:p>
            <a:pPr>
              <a:defRPr/>
            </a:pPr>
            <a:r>
              <a:rPr lang="fr-FR" sz="1200" b="0" i="0" u="none" strike="noStrike" cap="none" spc="0">
                <a:solidFill>
                  <a:schemeClr val="bg1">
                    <a:lumMod val="65000"/>
                  </a:schemeClr>
                </a:solidFill>
                <a:latin typeface="Lato Heavy"/>
                <a:ea typeface="Lato Heavy"/>
                <a:cs typeface="Lato Heavy"/>
              </a:rPr>
              <a:t>This research  is licensed under</a:t>
            </a:r>
            <a:endParaRPr sz="1200" b="0" i="0" u="none" strike="noStrike" cap="none" spc="0">
              <a:solidFill>
                <a:schemeClr val="bg1">
                  <a:lumMod val="65000"/>
                </a:schemeClr>
              </a:solidFill>
              <a:latin typeface="Lato Heavy"/>
              <a:cs typeface="Lato Heavy"/>
            </a:endParaRPr>
          </a:p>
          <a:p>
            <a:pPr>
              <a:defRPr/>
            </a:pPr>
            <a:r>
              <a:rPr lang="fr-FR" sz="1200" b="0" i="0" u="none" strike="noStrike" cap="none" spc="0">
                <a:solidFill>
                  <a:schemeClr val="bg1">
                    <a:lumMod val="65000"/>
                  </a:schemeClr>
                </a:solidFill>
                <a:latin typeface="Lato Heavy"/>
                <a:ea typeface="Lato Heavy"/>
                <a:cs typeface="Lato Heavy"/>
              </a:rPr>
              <a:t>Creative Commons CC BY-ND  4.0</a:t>
            </a:r>
            <a:endParaRPr sz="1200" b="0" i="0" u="none" strike="noStrike" cap="none" spc="0">
              <a:solidFill>
                <a:schemeClr val="bg1">
                  <a:lumMod val="65000"/>
                </a:schemeClr>
              </a:solidFill>
              <a:latin typeface="Lato Heavy"/>
              <a:cs typeface="Lato Heavy"/>
            </a:endParaRPr>
          </a:p>
          <a:p>
            <a:pPr>
              <a:defRPr/>
            </a:pPr>
            <a:r>
              <a:rPr lang="fr-FR" sz="1200" b="0" i="0" u="none" strike="noStrike" cap="none" spc="0">
                <a:solidFill>
                  <a:schemeClr val="bg1">
                    <a:lumMod val="65000"/>
                  </a:schemeClr>
                </a:solidFill>
                <a:latin typeface="Lato Heavy"/>
                <a:ea typeface="Lato Heavy"/>
                <a:cs typeface="Lato Heavy"/>
              </a:rPr>
              <a:t>https://creativecommons.org/licenses/by-nd/4.0/</a:t>
            </a:r>
            <a:endParaRPr>
              <a:solidFill>
                <a:schemeClr val="bg1">
                  <a:lumMod val="65000"/>
                </a:schemeClr>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1620106139" name=""/>
          <p:cNvSpPr txBox="1"/>
          <p:nvPr/>
        </p:nvSpPr>
        <p:spPr bwMode="auto">
          <a:xfrm rot="0" flipH="0" flipV="0">
            <a:off x="937" y="567836"/>
            <a:ext cx="12173290" cy="8233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4800" b="1">
                <a:solidFill>
                  <a:srgbClr val="C00000"/>
                </a:solidFill>
                <a:latin typeface="Lato Black"/>
                <a:ea typeface="Lato Black"/>
                <a:cs typeface="Lato Black"/>
              </a:rPr>
              <a:t>Introduction</a:t>
            </a:r>
            <a:endParaRPr>
              <a:solidFill>
                <a:srgbClr val="C00000"/>
              </a:solidFill>
              <a:latin typeface="Lato Black"/>
              <a:cs typeface="Lato Black"/>
            </a:endParaRPr>
          </a:p>
        </p:txBody>
      </p:sp>
      <p:sp>
        <p:nvSpPr>
          <p:cNvPr id="1340775277" name=""/>
          <p:cNvSpPr txBox="1"/>
          <p:nvPr/>
        </p:nvSpPr>
        <p:spPr bwMode="auto">
          <a:xfrm rot="0" flipH="0" flipV="0">
            <a:off x="893704" y="1685192"/>
            <a:ext cx="10500497" cy="35055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2800">
                <a:solidFill>
                  <a:srgbClr val="1A02B8"/>
                </a:solidFill>
                <a:latin typeface="Lato Heavy"/>
                <a:ea typeface="Lato Heavy"/>
                <a:cs typeface="Lato Heavy"/>
              </a:rPr>
              <a:t>Depuis plusieurs dizaines d'années, l'agriculture utilise massivement des </a:t>
            </a:r>
            <a:r>
              <a:rPr sz="2800" b="1">
                <a:solidFill>
                  <a:srgbClr val="1A02B8"/>
                </a:solidFill>
                <a:latin typeface="Lato Heavy"/>
                <a:ea typeface="Lato Heavy"/>
                <a:cs typeface="Lato Heavy"/>
              </a:rPr>
              <a:t>engrais chimiques</a:t>
            </a:r>
            <a:r>
              <a:rPr sz="2800">
                <a:solidFill>
                  <a:srgbClr val="1A02B8"/>
                </a:solidFill>
                <a:latin typeface="Lato Heavy"/>
                <a:ea typeface="Lato Heavy"/>
                <a:cs typeface="Lato Heavy"/>
              </a:rPr>
              <a:t> pour faire grandir les plantes plus vite et des </a:t>
            </a:r>
            <a:r>
              <a:rPr sz="2800" b="1">
                <a:solidFill>
                  <a:srgbClr val="1A02B8"/>
                </a:solidFill>
                <a:latin typeface="Lato Heavy"/>
                <a:ea typeface="Lato Heavy"/>
                <a:cs typeface="Lato Heavy"/>
              </a:rPr>
              <a:t>pesticides</a:t>
            </a:r>
            <a:r>
              <a:rPr sz="2800">
                <a:solidFill>
                  <a:srgbClr val="1A02B8"/>
                </a:solidFill>
                <a:latin typeface="Lato Heavy"/>
                <a:ea typeface="Lato Heavy"/>
                <a:cs typeface="Lato Heavy"/>
              </a:rPr>
              <a:t> pour tuer les insectes nuisibles. Si ces produits ont permis d'augmenter la production de nourriture, leur utilisation </a:t>
            </a:r>
            <a:r>
              <a:rPr sz="2800" b="1">
                <a:solidFill>
                  <a:srgbClr val="1A02B8"/>
                </a:solidFill>
                <a:latin typeface="Lato Heavy"/>
                <a:ea typeface="Lato Heavy"/>
                <a:cs typeface="Lato Heavy"/>
              </a:rPr>
              <a:t>excessive</a:t>
            </a:r>
            <a:r>
              <a:rPr sz="2800">
                <a:solidFill>
                  <a:srgbClr val="000000"/>
                </a:solidFill>
                <a:latin typeface="Lato Heavy"/>
                <a:ea typeface="Lato Heavy"/>
                <a:cs typeface="Lato Heavy"/>
              </a:rPr>
              <a:t> (en trop grande quantité) </a:t>
            </a:r>
            <a:r>
              <a:rPr sz="2800">
                <a:solidFill>
                  <a:srgbClr val="1A02B8"/>
                </a:solidFill>
                <a:latin typeface="Lato Heavy"/>
                <a:ea typeface="Lato Heavy"/>
                <a:cs typeface="Lato Heavy"/>
              </a:rPr>
              <a:t>provoque aujourd'hui de graves inquiétudes. Ce document présente les dangers pour notre santé, pour la nature et pour l'avenir de notre planète.</a:t>
            </a:r>
            <a:endParaRPr sz="7200">
              <a:solidFill>
                <a:srgbClr val="1A02B8"/>
              </a:solidFill>
              <a:latin typeface="Lato Heavy"/>
              <a:cs typeface="Lato Heavy"/>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1210125340" name=""/>
          <p:cNvSpPr txBox="1"/>
          <p:nvPr/>
        </p:nvSpPr>
        <p:spPr bwMode="auto">
          <a:xfrm rot="0" flipH="0" flipV="0">
            <a:off x="742788" y="448773"/>
            <a:ext cx="10866843" cy="8233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4800" b="1">
                <a:solidFill>
                  <a:srgbClr val="C00000"/>
                </a:solidFill>
                <a:latin typeface="Lato Black"/>
                <a:ea typeface="Lato Black"/>
                <a:cs typeface="Lato Black"/>
              </a:rPr>
              <a:t> Les dangers pour la santé humaine</a:t>
            </a:r>
            <a:endParaRPr sz="8000">
              <a:solidFill>
                <a:srgbClr val="C00000"/>
              </a:solidFill>
              <a:latin typeface="Lato Black"/>
              <a:cs typeface="Lato Black"/>
            </a:endParaRPr>
          </a:p>
        </p:txBody>
      </p:sp>
      <p:sp>
        <p:nvSpPr>
          <p:cNvPr id="2141298845" name=""/>
          <p:cNvSpPr txBox="1"/>
          <p:nvPr/>
        </p:nvSpPr>
        <p:spPr bwMode="auto">
          <a:xfrm rot="0" flipH="0" flipV="0">
            <a:off x="678677" y="1263894"/>
            <a:ext cx="11021100" cy="3356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1600">
                <a:solidFill>
                  <a:srgbClr val="000000"/>
                </a:solidFill>
                <a:latin typeface="Lato Heavy"/>
                <a:ea typeface="Lato Heavy"/>
                <a:cs typeface="Lato Heavy"/>
              </a:rPr>
              <a:t>L'être humain est exposé à ces produits par l'air qu'il respire, l'eau qu'il boit et les aliments qu'il consomme.</a:t>
            </a:r>
            <a:endParaRPr sz="2200">
              <a:latin typeface="Lato Heavy"/>
              <a:cs typeface="Lato Heavy"/>
            </a:endParaRPr>
          </a:p>
        </p:txBody>
      </p:sp>
      <p:sp>
        <p:nvSpPr>
          <p:cNvPr id="9009524" name=""/>
          <p:cNvSpPr txBox="1"/>
          <p:nvPr/>
        </p:nvSpPr>
        <p:spPr bwMode="auto">
          <a:xfrm rot="0" flipH="0" flipV="0">
            <a:off x="714210" y="2243869"/>
            <a:ext cx="10768258" cy="36579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R="0">
              <a:defRPr/>
            </a:pPr>
            <a:r>
              <a:rPr sz="2600" b="1">
                <a:solidFill>
                  <a:srgbClr val="C00000"/>
                </a:solidFill>
                <a:latin typeface="Lato Heavy"/>
                <a:ea typeface="Lato Heavy"/>
                <a:cs typeface="Lato Heavy"/>
              </a:rPr>
              <a:t>L'intoxication immédiate </a:t>
            </a:r>
            <a:r>
              <a:rPr sz="2600" b="1">
                <a:solidFill>
                  <a:srgbClr val="000000"/>
                </a:solidFill>
                <a:latin typeface="Lato Heavy"/>
                <a:ea typeface="Lato Heavy"/>
                <a:cs typeface="Lato Heavy"/>
              </a:rPr>
              <a:t>:</a:t>
            </a:r>
            <a:r>
              <a:rPr sz="2600">
                <a:solidFill>
                  <a:srgbClr val="000000"/>
                </a:solidFill>
                <a:latin typeface="Lato Heavy"/>
                <a:ea typeface="Lato Heavy"/>
                <a:cs typeface="Lato Heavy"/>
              </a:rPr>
              <a:t> </a:t>
            </a:r>
            <a:r>
              <a:rPr sz="2600">
                <a:solidFill>
                  <a:srgbClr val="1A02B8"/>
                </a:solidFill>
                <a:latin typeface="Lato Heavy"/>
                <a:ea typeface="Lato Heavy"/>
                <a:cs typeface="Lato Heavy"/>
              </a:rPr>
              <a:t>Les agriculteurs qui manipulent ces produits sans protection peuvent souffrir de maux de tête, de vertiges, de vomissements ou d'irritations graves sur la peau.</a:t>
            </a:r>
            <a:endParaRPr sz="2600">
              <a:latin typeface="Lato Heavy"/>
              <a:cs typeface="Lato Heavy"/>
            </a:endParaRPr>
          </a:p>
          <a:p>
            <a:pPr marR="0">
              <a:defRPr/>
            </a:pPr>
            <a:r>
              <a:rPr sz="2600" b="1">
                <a:solidFill>
                  <a:srgbClr val="C00000"/>
                </a:solidFill>
                <a:latin typeface="Lato Heavy"/>
                <a:ea typeface="Lato Heavy"/>
                <a:cs typeface="Lato Heavy"/>
              </a:rPr>
              <a:t>Les maladies chroniques</a:t>
            </a:r>
            <a:r>
              <a:rPr sz="2600" b="1">
                <a:solidFill>
                  <a:srgbClr val="000000"/>
                </a:solidFill>
                <a:latin typeface="Lato Heavy"/>
                <a:ea typeface="Lato Heavy"/>
                <a:cs typeface="Lato Heavy"/>
              </a:rPr>
              <a:t> :</a:t>
            </a:r>
            <a:r>
              <a:rPr sz="2600">
                <a:solidFill>
                  <a:srgbClr val="000000"/>
                </a:solidFill>
                <a:latin typeface="Lato Heavy"/>
                <a:ea typeface="Lato Heavy"/>
                <a:cs typeface="Lato Heavy"/>
              </a:rPr>
              <a:t> </a:t>
            </a:r>
            <a:r>
              <a:rPr sz="2600">
                <a:solidFill>
                  <a:srgbClr val="1A02B8"/>
                </a:solidFill>
                <a:latin typeface="Lato Heavy"/>
                <a:ea typeface="Lato Heavy"/>
                <a:cs typeface="Lato Heavy"/>
              </a:rPr>
              <a:t>À long terme, l'exposition même à de petites doses peut favoriser l'apparition de </a:t>
            </a:r>
            <a:r>
              <a:rPr sz="2600" b="1">
                <a:solidFill>
                  <a:srgbClr val="1A02B8"/>
                </a:solidFill>
                <a:latin typeface="Lato Heavy"/>
                <a:ea typeface="Lato Heavy"/>
                <a:cs typeface="Lato Heavy"/>
              </a:rPr>
              <a:t>cancers</a:t>
            </a:r>
            <a:r>
              <a:rPr sz="2600">
                <a:solidFill>
                  <a:srgbClr val="1A02B8"/>
                </a:solidFill>
                <a:latin typeface="Lato Heavy"/>
                <a:ea typeface="Lato Heavy"/>
                <a:cs typeface="Lato Heavy"/>
              </a:rPr>
              <a:t> </a:t>
            </a:r>
            <a:r>
              <a:rPr sz="2600">
                <a:solidFill>
                  <a:schemeClr val="tx1"/>
                </a:solidFill>
                <a:latin typeface="Lato Heavy"/>
                <a:ea typeface="Lato Heavy"/>
                <a:cs typeface="Lato Heavy"/>
              </a:rPr>
              <a:t>(comme les lymphomes) </a:t>
            </a:r>
            <a:r>
              <a:rPr sz="2600">
                <a:solidFill>
                  <a:srgbClr val="1A02B8"/>
                </a:solidFill>
                <a:latin typeface="Lato Heavy"/>
                <a:ea typeface="Lato Heavy"/>
                <a:cs typeface="Lato Heavy"/>
              </a:rPr>
              <a:t>ou de maladies du cerveau comme la maladie de </a:t>
            </a:r>
            <a:r>
              <a:rPr sz="2600" b="1">
                <a:solidFill>
                  <a:srgbClr val="1A02B8"/>
                </a:solidFill>
                <a:latin typeface="Lato Heavy"/>
                <a:ea typeface="Lato Heavy"/>
                <a:cs typeface="Lato Heavy"/>
              </a:rPr>
              <a:t>Parkinson</a:t>
            </a:r>
            <a:r>
              <a:rPr sz="2600">
                <a:solidFill>
                  <a:srgbClr val="1A02B8"/>
                </a:solidFill>
                <a:latin typeface="Lato Heavy"/>
                <a:ea typeface="Lato Heavy"/>
                <a:cs typeface="Lato Heavy"/>
              </a:rPr>
              <a:t>.</a:t>
            </a:r>
            <a:endParaRPr sz="2600">
              <a:latin typeface="Lato Heavy"/>
              <a:cs typeface="Lato Heavy"/>
            </a:endParaRPr>
          </a:p>
          <a:p>
            <a:pPr>
              <a:defRPr/>
            </a:pPr>
            <a:r>
              <a:rPr sz="2600" b="1">
                <a:solidFill>
                  <a:srgbClr val="C00000"/>
                </a:solidFill>
                <a:latin typeface="Lato Heavy"/>
                <a:ea typeface="Lato Heavy"/>
                <a:cs typeface="Lato Heavy"/>
              </a:rPr>
              <a:t>Le système hormonal </a:t>
            </a:r>
            <a:r>
              <a:rPr sz="2600" b="1">
                <a:solidFill>
                  <a:srgbClr val="000000"/>
                </a:solidFill>
                <a:latin typeface="Lato Heavy"/>
                <a:ea typeface="Lato Heavy"/>
                <a:cs typeface="Lato Heavy"/>
              </a:rPr>
              <a:t>:</a:t>
            </a:r>
            <a:r>
              <a:rPr sz="2600">
                <a:solidFill>
                  <a:srgbClr val="000000"/>
                </a:solidFill>
                <a:latin typeface="Lato Heavy"/>
                <a:ea typeface="Lato Heavy"/>
                <a:cs typeface="Lato Heavy"/>
              </a:rPr>
              <a:t> </a:t>
            </a:r>
            <a:r>
              <a:rPr sz="2600">
                <a:solidFill>
                  <a:srgbClr val="1A02B8"/>
                </a:solidFill>
                <a:latin typeface="Lato Heavy"/>
                <a:ea typeface="Lato Heavy"/>
                <a:cs typeface="Lato Heavy"/>
              </a:rPr>
              <a:t>Certains pesticides agissent comme des </a:t>
            </a:r>
            <a:r>
              <a:rPr sz="2600">
                <a:solidFill>
                  <a:schemeClr val="tx1"/>
                </a:solidFill>
                <a:latin typeface="Lato Heavy"/>
                <a:ea typeface="Lato Heavy"/>
                <a:cs typeface="Lato Heavy"/>
              </a:rPr>
              <a:t>"perturbateurs endocriniens"</a:t>
            </a:r>
            <a:r>
              <a:rPr sz="2600">
                <a:solidFill>
                  <a:srgbClr val="1A02B8"/>
                </a:solidFill>
                <a:latin typeface="Lato Heavy"/>
                <a:ea typeface="Lato Heavy"/>
                <a:cs typeface="Lato Heavy"/>
              </a:rPr>
              <a:t>. Ils dérèglent les hormones, ce qui peut causer des problèmes de fertilité ou des malformations chez les bébés.</a:t>
            </a:r>
            <a:endParaRPr sz="2200">
              <a:solidFill>
                <a:srgbClr val="1A02B8"/>
              </a:solidFill>
              <a:latin typeface="Lato Heavy"/>
              <a:cs typeface="Lato Heavy"/>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pic>
        <p:nvPicPr>
          <p:cNvPr id="247252662" name=""/>
          <p:cNvPicPr>
            <a:picLocks noChangeAspect="1"/>
          </p:cNvPicPr>
          <p:nvPr/>
        </p:nvPicPr>
        <p:blipFill rotWithShape="1">
          <a:blip r:embed="rId3"/>
          <a:srcRect l="0" t="0" r="0" b="-1884"/>
          <a:stretch/>
        </p:blipFill>
        <p:spPr bwMode="auto">
          <a:xfrm flipH="0" flipV="0">
            <a:off x="0" y="107121"/>
            <a:ext cx="12191999" cy="686729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1844046995" name=""/>
          <p:cNvSpPr txBox="1"/>
          <p:nvPr/>
        </p:nvSpPr>
        <p:spPr bwMode="auto">
          <a:xfrm rot="0" flipH="0" flipV="0">
            <a:off x="742788" y="448773"/>
            <a:ext cx="10870443" cy="8233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4800" b="1">
                <a:solidFill>
                  <a:srgbClr val="C00000"/>
                </a:solidFill>
                <a:latin typeface="Lato Black"/>
                <a:ea typeface="Lato Black"/>
                <a:cs typeface="Lato Black"/>
              </a:rPr>
              <a:t>La dégradation de l'environnement</a:t>
            </a:r>
            <a:endParaRPr sz="4800">
              <a:solidFill>
                <a:srgbClr val="C00000"/>
              </a:solidFill>
              <a:latin typeface="Lato Black"/>
              <a:cs typeface="Lato Black"/>
            </a:endParaRPr>
          </a:p>
        </p:txBody>
      </p:sp>
      <p:sp>
        <p:nvSpPr>
          <p:cNvPr id="1765031838" name=""/>
          <p:cNvSpPr txBox="1"/>
          <p:nvPr/>
        </p:nvSpPr>
        <p:spPr bwMode="auto">
          <a:xfrm rot="0" flipH="0" flipV="0">
            <a:off x="724470" y="1328004"/>
            <a:ext cx="10929513" cy="3356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1600">
                <a:solidFill>
                  <a:srgbClr val="000000"/>
                </a:solidFill>
                <a:latin typeface="Lato Heavy"/>
                <a:ea typeface="Lato Heavy"/>
                <a:cs typeface="Lato Heavy"/>
              </a:rPr>
              <a:t>Les produits chimiques ne restent pas uniquement sur les plantes ; ils circulent dans toute la nature.</a:t>
            </a:r>
            <a:endParaRPr sz="2200">
              <a:latin typeface="Lato Heavy"/>
              <a:cs typeface="Lato Heavy"/>
            </a:endParaRPr>
          </a:p>
        </p:txBody>
      </p:sp>
      <p:sp>
        <p:nvSpPr>
          <p:cNvPr id="423405180" name=""/>
          <p:cNvSpPr txBox="1"/>
          <p:nvPr/>
        </p:nvSpPr>
        <p:spPr bwMode="auto">
          <a:xfrm rot="0" flipH="0" flipV="0">
            <a:off x="822076" y="2170600"/>
            <a:ext cx="10712946" cy="40541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R="0">
              <a:defRPr/>
            </a:pPr>
            <a:r>
              <a:rPr sz="2600" b="1">
                <a:solidFill>
                  <a:srgbClr val="C00000"/>
                </a:solidFill>
                <a:latin typeface="Lato Heavy"/>
                <a:ea typeface="Lato Heavy"/>
                <a:cs typeface="Lato Heavy"/>
              </a:rPr>
              <a:t>La pollution des eaux</a:t>
            </a:r>
            <a:r>
              <a:rPr sz="2600" b="1">
                <a:solidFill>
                  <a:srgbClr val="000000"/>
                </a:solidFill>
                <a:latin typeface="Lato Heavy"/>
                <a:ea typeface="Lato Heavy"/>
                <a:cs typeface="Lato Heavy"/>
              </a:rPr>
              <a:t> :</a:t>
            </a:r>
            <a:r>
              <a:rPr sz="2600">
                <a:solidFill>
                  <a:srgbClr val="000000"/>
                </a:solidFill>
                <a:latin typeface="Lato Heavy"/>
                <a:ea typeface="Lato Heavy"/>
                <a:cs typeface="Lato Heavy"/>
              </a:rPr>
              <a:t> </a:t>
            </a:r>
            <a:r>
              <a:rPr sz="2600">
                <a:solidFill>
                  <a:srgbClr val="1A02B8"/>
                </a:solidFill>
                <a:latin typeface="Lato Heavy"/>
                <a:ea typeface="Lato Heavy"/>
                <a:cs typeface="Lato Heavy"/>
              </a:rPr>
              <a:t>Les engrais </a:t>
            </a:r>
            <a:r>
              <a:rPr sz="2600">
                <a:solidFill>
                  <a:schemeClr val="tx1"/>
                </a:solidFill>
                <a:latin typeface="Lato Heavy"/>
                <a:ea typeface="Lato Heavy"/>
                <a:cs typeface="Lato Heavy"/>
              </a:rPr>
              <a:t>(azote, phosphate) </a:t>
            </a:r>
            <a:r>
              <a:rPr sz="2600">
                <a:solidFill>
                  <a:srgbClr val="1A02B8"/>
                </a:solidFill>
                <a:latin typeface="Lato Heavy"/>
                <a:ea typeface="Lato Heavy"/>
                <a:cs typeface="Lato Heavy"/>
              </a:rPr>
              <a:t>sont emportés par la pluie vers les rivières et les nappes phréatiques. Cela rend l'eau impropre à la consommation et provoque l'eutrophisation</a:t>
            </a:r>
            <a:r>
              <a:rPr sz="2600">
                <a:solidFill>
                  <a:schemeClr val="tx1"/>
                </a:solidFill>
                <a:latin typeface="Lato Heavy"/>
                <a:ea typeface="Lato Heavy"/>
                <a:cs typeface="Lato Heavy"/>
              </a:rPr>
              <a:t> (des algues envahissent l'eau et étouffent les poissons)</a:t>
            </a:r>
            <a:r>
              <a:rPr sz="2600">
                <a:solidFill>
                  <a:srgbClr val="1A02B8"/>
                </a:solidFill>
                <a:latin typeface="Lato Heavy"/>
                <a:ea typeface="Lato Heavy"/>
                <a:cs typeface="Lato Heavy"/>
              </a:rPr>
              <a:t>.</a:t>
            </a:r>
            <a:endParaRPr sz="2600">
              <a:latin typeface="Lato Heavy"/>
              <a:cs typeface="Lato Heavy"/>
            </a:endParaRPr>
          </a:p>
          <a:p>
            <a:pPr marR="0">
              <a:defRPr/>
            </a:pPr>
            <a:r>
              <a:rPr sz="2600" b="1">
                <a:solidFill>
                  <a:srgbClr val="C00000"/>
                </a:solidFill>
                <a:latin typeface="Lato Heavy"/>
                <a:ea typeface="Lato Heavy"/>
                <a:cs typeface="Lato Heavy"/>
              </a:rPr>
              <a:t>L'appauvrissement des sols</a:t>
            </a:r>
            <a:r>
              <a:rPr sz="2600" b="1">
                <a:solidFill>
                  <a:srgbClr val="000000"/>
                </a:solidFill>
                <a:latin typeface="Lato Heavy"/>
                <a:ea typeface="Lato Heavy"/>
                <a:cs typeface="Lato Heavy"/>
              </a:rPr>
              <a:t> :</a:t>
            </a:r>
            <a:r>
              <a:rPr sz="2600">
                <a:solidFill>
                  <a:srgbClr val="000000"/>
                </a:solidFill>
                <a:latin typeface="Lato Heavy"/>
                <a:ea typeface="Lato Heavy"/>
                <a:cs typeface="Lato Heavy"/>
              </a:rPr>
              <a:t> </a:t>
            </a:r>
            <a:r>
              <a:rPr sz="2600">
                <a:solidFill>
                  <a:srgbClr val="1A02B8"/>
                </a:solidFill>
                <a:latin typeface="Lato Heavy"/>
                <a:ea typeface="Lato Heavy"/>
                <a:cs typeface="Lato Heavy"/>
              </a:rPr>
              <a:t>L'abus d'engrais chimiques détruit la vie naturelle de la terre. Les vers de terre et les bonnes bactéries meurent. Sans eux, le sol devient dur, </a:t>
            </a:r>
            <a:r>
              <a:rPr sz="2600">
                <a:solidFill>
                  <a:schemeClr val="tx1"/>
                </a:solidFill>
                <a:latin typeface="Lato Heavy"/>
                <a:ea typeface="Lato Heavy"/>
                <a:cs typeface="Lato Heavy"/>
              </a:rPr>
              <a:t>"mort"</a:t>
            </a:r>
            <a:r>
              <a:rPr sz="2600">
                <a:solidFill>
                  <a:srgbClr val="1A02B8"/>
                </a:solidFill>
                <a:latin typeface="Lato Heavy"/>
                <a:ea typeface="Lato Heavy"/>
                <a:cs typeface="Lato Heavy"/>
              </a:rPr>
              <a:t> et perd sa fertilité naturelle.</a:t>
            </a:r>
            <a:endParaRPr sz="2600">
              <a:latin typeface="Lato Heavy"/>
              <a:cs typeface="Lato Heavy"/>
            </a:endParaRPr>
          </a:p>
          <a:p>
            <a:pPr>
              <a:defRPr/>
            </a:pPr>
            <a:r>
              <a:rPr sz="2600" b="1">
                <a:solidFill>
                  <a:srgbClr val="C00000"/>
                </a:solidFill>
                <a:latin typeface="Lato Heavy"/>
                <a:ea typeface="Lato Heavy"/>
                <a:cs typeface="Lato Heavy"/>
              </a:rPr>
              <a:t>La pollution de l'air </a:t>
            </a:r>
            <a:r>
              <a:rPr sz="2600" b="1">
                <a:solidFill>
                  <a:srgbClr val="000000"/>
                </a:solidFill>
                <a:latin typeface="Lato Heavy"/>
                <a:ea typeface="Lato Heavy"/>
                <a:cs typeface="Lato Heavy"/>
              </a:rPr>
              <a:t>:</a:t>
            </a:r>
            <a:r>
              <a:rPr sz="2600">
                <a:solidFill>
                  <a:srgbClr val="000000"/>
                </a:solidFill>
                <a:latin typeface="Lato Heavy"/>
                <a:ea typeface="Lato Heavy"/>
                <a:cs typeface="Lato Heavy"/>
              </a:rPr>
              <a:t> </a:t>
            </a:r>
            <a:r>
              <a:rPr sz="2600">
                <a:solidFill>
                  <a:srgbClr val="1A02B8"/>
                </a:solidFill>
                <a:latin typeface="Lato Heavy"/>
                <a:ea typeface="Lato Heavy"/>
                <a:cs typeface="Lato Heavy"/>
              </a:rPr>
              <a:t>Lors de la pulvérisation, une partie des produits s'évapore et se transforme en gaz toxiques qui polluent l'air que nous respirons tous.</a:t>
            </a:r>
            <a:endParaRPr sz="2200">
              <a:solidFill>
                <a:srgbClr val="1A02B8"/>
              </a:solidFill>
              <a:latin typeface="Lato Heavy"/>
              <a:cs typeface="Lato Heavy"/>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pic>
        <p:nvPicPr>
          <p:cNvPr id="370450067" name=""/>
          <p:cNvPicPr>
            <a:picLocks noChangeAspect="1"/>
          </p:cNvPicPr>
          <p:nvPr/>
        </p:nvPicPr>
        <p:blipFill rotWithShape="1">
          <a:blip r:embed="rId3"/>
          <a:stretch/>
        </p:blipFill>
        <p:spPr bwMode="auto">
          <a:xfrm flipH="0" flipV="0">
            <a:off x="0" y="107121"/>
            <a:ext cx="12191999" cy="674029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1541065852" name=""/>
          <p:cNvSpPr txBox="1"/>
          <p:nvPr/>
        </p:nvSpPr>
        <p:spPr bwMode="auto">
          <a:xfrm rot="0" flipH="0" flipV="0">
            <a:off x="742788" y="448773"/>
            <a:ext cx="10870803" cy="8233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4800" b="1">
                <a:solidFill>
                  <a:srgbClr val="C00000"/>
                </a:solidFill>
                <a:latin typeface="Lato Black"/>
                <a:ea typeface="Lato Black"/>
                <a:cs typeface="Lato Black"/>
              </a:rPr>
              <a:t>La menace sur la biodiversité</a:t>
            </a:r>
            <a:endParaRPr sz="7200">
              <a:solidFill>
                <a:srgbClr val="C00000"/>
              </a:solidFill>
              <a:latin typeface="Lato Black"/>
              <a:cs typeface="Lato Black"/>
            </a:endParaRPr>
          </a:p>
        </p:txBody>
      </p:sp>
      <p:sp>
        <p:nvSpPr>
          <p:cNvPr id="191333970" name=""/>
          <p:cNvSpPr txBox="1"/>
          <p:nvPr/>
        </p:nvSpPr>
        <p:spPr bwMode="auto">
          <a:xfrm rot="0" flipH="0" flipV="0">
            <a:off x="678677" y="1272093"/>
            <a:ext cx="10948191" cy="3965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2000">
                <a:solidFill>
                  <a:srgbClr val="000000"/>
                </a:solidFill>
                <a:latin typeface="Lato Heavy"/>
                <a:ea typeface="Lato Heavy"/>
                <a:cs typeface="Lato Heavy"/>
              </a:rPr>
              <a:t>Les </a:t>
            </a:r>
            <a:r>
              <a:rPr sz="1600">
                <a:solidFill>
                  <a:srgbClr val="000000"/>
                </a:solidFill>
                <a:latin typeface="Lato Heavy"/>
                <a:ea typeface="Lato Heavy"/>
                <a:cs typeface="Lato Heavy"/>
              </a:rPr>
              <a:t>pesticides </a:t>
            </a:r>
            <a:r>
              <a:rPr sz="2000">
                <a:solidFill>
                  <a:srgbClr val="000000"/>
                </a:solidFill>
                <a:latin typeface="Lato Heavy"/>
                <a:ea typeface="Lato Heavy"/>
                <a:cs typeface="Lato Heavy"/>
              </a:rPr>
              <a:t>tuent souvent bien plus que les insectes ciblés.</a:t>
            </a:r>
            <a:endParaRPr sz="2600">
              <a:latin typeface="Lato Heavy"/>
              <a:cs typeface="Lato Heavy"/>
            </a:endParaRPr>
          </a:p>
        </p:txBody>
      </p:sp>
      <p:sp>
        <p:nvSpPr>
          <p:cNvPr id="1775684211" name=""/>
          <p:cNvSpPr txBox="1"/>
          <p:nvPr/>
        </p:nvSpPr>
        <p:spPr bwMode="auto">
          <a:xfrm rot="0" flipH="0" flipV="0">
            <a:off x="1283148" y="2170600"/>
            <a:ext cx="9484246" cy="28654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R="0">
              <a:defRPr/>
            </a:pPr>
            <a:r>
              <a:rPr sz="2600" b="1">
                <a:solidFill>
                  <a:srgbClr val="C00000"/>
                </a:solidFill>
                <a:latin typeface="Lato Heavy"/>
                <a:ea typeface="Lato Heavy"/>
                <a:cs typeface="Lato Heavy"/>
              </a:rPr>
              <a:t>La mort des pollinisateurs</a:t>
            </a:r>
            <a:r>
              <a:rPr sz="2600" b="1">
                <a:solidFill>
                  <a:srgbClr val="000000"/>
                </a:solidFill>
                <a:latin typeface="Lato Heavy"/>
                <a:ea typeface="Lato Heavy"/>
                <a:cs typeface="Lato Heavy"/>
              </a:rPr>
              <a:t> :</a:t>
            </a:r>
            <a:r>
              <a:rPr sz="2600">
                <a:solidFill>
                  <a:srgbClr val="000000"/>
                </a:solidFill>
                <a:latin typeface="Lato Heavy"/>
                <a:ea typeface="Lato Heavy"/>
                <a:cs typeface="Lato Heavy"/>
              </a:rPr>
              <a:t> </a:t>
            </a:r>
            <a:r>
              <a:rPr sz="2600">
                <a:solidFill>
                  <a:srgbClr val="1A02B8"/>
                </a:solidFill>
                <a:latin typeface="Lato Heavy"/>
                <a:ea typeface="Lato Heavy"/>
                <a:cs typeface="Lato Heavy"/>
              </a:rPr>
              <a:t>Les </a:t>
            </a:r>
            <a:r>
              <a:rPr sz="2600" b="1">
                <a:solidFill>
                  <a:srgbClr val="1A02B8"/>
                </a:solidFill>
                <a:latin typeface="Lato Heavy"/>
                <a:ea typeface="Lato Heavy"/>
                <a:cs typeface="Lato Heavy"/>
              </a:rPr>
              <a:t>abeilles</a:t>
            </a:r>
            <a:r>
              <a:rPr sz="2600">
                <a:solidFill>
                  <a:srgbClr val="1A02B8"/>
                </a:solidFill>
                <a:latin typeface="Lato Heavy"/>
                <a:ea typeface="Lato Heavy"/>
                <a:cs typeface="Lato Heavy"/>
              </a:rPr>
              <a:t> et les papillons sont les premières victimes. Pourtant, sans eux, la plupart des fruits et légumes ne pourraient plus pousser.</a:t>
            </a:r>
            <a:endParaRPr sz="2600">
              <a:solidFill>
                <a:srgbClr val="1A02B8"/>
              </a:solidFill>
              <a:latin typeface="Lato Heavy"/>
              <a:cs typeface="Lato Heavy"/>
            </a:endParaRPr>
          </a:p>
          <a:p>
            <a:pPr>
              <a:defRPr/>
            </a:pPr>
            <a:r>
              <a:rPr sz="2600" b="1">
                <a:solidFill>
                  <a:srgbClr val="C00000"/>
                </a:solidFill>
                <a:latin typeface="Lato Heavy"/>
                <a:ea typeface="Lato Heavy"/>
                <a:cs typeface="Lato Heavy"/>
              </a:rPr>
              <a:t>La chaîne alimentaire </a:t>
            </a:r>
            <a:r>
              <a:rPr sz="2600" b="1">
                <a:solidFill>
                  <a:srgbClr val="000000"/>
                </a:solidFill>
                <a:latin typeface="Lato Heavy"/>
                <a:ea typeface="Lato Heavy"/>
                <a:cs typeface="Lato Heavy"/>
              </a:rPr>
              <a:t>:</a:t>
            </a:r>
            <a:r>
              <a:rPr sz="2600">
                <a:solidFill>
                  <a:srgbClr val="000000"/>
                </a:solidFill>
                <a:latin typeface="Lato Heavy"/>
                <a:ea typeface="Lato Heavy"/>
                <a:cs typeface="Lato Heavy"/>
              </a:rPr>
              <a:t> </a:t>
            </a:r>
            <a:r>
              <a:rPr sz="2600">
                <a:solidFill>
                  <a:srgbClr val="1A02B8"/>
                </a:solidFill>
                <a:latin typeface="Lato Heavy"/>
                <a:ea typeface="Lato Heavy"/>
                <a:cs typeface="Lato Heavy"/>
              </a:rPr>
              <a:t>Les oiseaux mangent des insectes empoisonnés et tombent malades à leur tour. Cela crée un déséquilibre : si les prédateurs naturels disparaissent, les insectes nuisibles reviennent encore plus nombreux</a:t>
            </a:r>
            <a:r>
              <a:rPr sz="2600">
                <a:solidFill>
                  <a:srgbClr val="1A02B8"/>
                </a:solidFill>
                <a:latin typeface="Lato Heavy"/>
                <a:ea typeface="Lato Heavy"/>
                <a:cs typeface="Lato Heavy"/>
              </a:rPr>
              <a:t>.</a:t>
            </a:r>
            <a:endParaRPr sz="2600">
              <a:solidFill>
                <a:srgbClr val="1A02B8"/>
              </a:solidFill>
              <a:latin typeface="Lato Heavy"/>
              <a:cs typeface="Lato Heavy"/>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pic>
        <p:nvPicPr>
          <p:cNvPr id="1139917506" name=""/>
          <p:cNvPicPr>
            <a:picLocks noChangeAspect="1"/>
          </p:cNvPicPr>
          <p:nvPr/>
        </p:nvPicPr>
        <p:blipFill rotWithShape="1">
          <a:blip r:embed="rId3"/>
          <a:stretch/>
        </p:blipFill>
        <p:spPr bwMode="auto">
          <a:xfrm flipH="0" flipV="0">
            <a:off x="-46188" y="83"/>
            <a:ext cx="12250470" cy="68654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1715082146" name="Content Placeholder 2"/>
          <p:cNvSpPr>
            <a:spLocks noGrp="1"/>
          </p:cNvSpPr>
          <p:nvPr>
            <p:ph idx="1"/>
          </p:nvPr>
        </p:nvSpPr>
        <p:spPr bwMode="auto"/>
        <p:txBody>
          <a:bodyPr/>
          <a:lstStyle/>
          <a:p>
            <a:pPr marL="0" indent="0" algn="ctr">
              <a:buFont typeface="Arial"/>
              <a:buNone/>
              <a:defRPr/>
            </a:pPr>
            <a:r>
              <a:rPr lang="en-US" sz="2800" b="0" i="0" u="none" strike="noStrike" cap="none" spc="0">
                <a:solidFill>
                  <a:srgbClr val="1A02B8"/>
                </a:solidFill>
                <a:latin typeface="Lato Heavy"/>
                <a:ea typeface="Lato Heavy"/>
                <a:cs typeface="Lato Heavy"/>
              </a:rPr>
              <a:t>En conclusion, si les produits chimiques ont été une solution temporaire pour nourrir la population, leur usage excessif est aujourd'hui une menace réelle. Il devient urgent de changer nos habitudes en favorisant des méthodes plus naturelles, comme l'</a:t>
            </a:r>
            <a:r>
              <a:rPr lang="en-US" sz="2800" b="1" i="0" u="none" strike="noStrike" cap="none" spc="0">
                <a:solidFill>
                  <a:srgbClr val="1A02B8"/>
                </a:solidFill>
                <a:latin typeface="Lato Heavy"/>
                <a:ea typeface="Lato Heavy"/>
                <a:cs typeface="Lato Heavy"/>
              </a:rPr>
              <a:t>agriculture biologique</a:t>
            </a:r>
            <a:r>
              <a:rPr lang="en-US" sz="2800" b="0" i="0" u="none" strike="noStrike" cap="none" spc="0">
                <a:solidFill>
                  <a:srgbClr val="1A02B8"/>
                </a:solidFill>
                <a:latin typeface="Lato Heavy"/>
                <a:ea typeface="Lato Heavy"/>
                <a:cs typeface="Lato Heavy"/>
              </a:rPr>
              <a:t> ou l'utilisation du </a:t>
            </a:r>
            <a:r>
              <a:rPr lang="en-US" sz="2800" b="1" i="0" u="none" strike="noStrike" cap="none" spc="0">
                <a:solidFill>
                  <a:srgbClr val="1A02B8"/>
                </a:solidFill>
                <a:latin typeface="Lato Heavy"/>
                <a:ea typeface="Lato Heavy"/>
                <a:cs typeface="Lato Heavy"/>
              </a:rPr>
              <a:t>compost</a:t>
            </a:r>
            <a:r>
              <a:rPr lang="en-US" sz="2800" b="0" i="0" u="none" strike="noStrike" cap="none" spc="0">
                <a:solidFill>
                  <a:srgbClr val="1A02B8"/>
                </a:solidFill>
                <a:latin typeface="Lato Heavy"/>
                <a:ea typeface="Lato Heavy"/>
                <a:cs typeface="Lato Heavy"/>
              </a:rPr>
              <a:t>, pour protéger notre santé et celle de la Terre.</a:t>
            </a:r>
            <a:endParaRPr>
              <a:solidFill>
                <a:srgbClr val="1A02B8"/>
              </a:solidFill>
              <a:latin typeface="Lato Heavy"/>
              <a:cs typeface="Lato Heavy"/>
            </a:endParaRPr>
          </a:p>
        </p:txBody>
      </p:sp>
      <p:sp>
        <p:nvSpPr>
          <p:cNvPr id="1146236558" name=""/>
          <p:cNvSpPr txBox="1"/>
          <p:nvPr/>
        </p:nvSpPr>
        <p:spPr bwMode="auto">
          <a:xfrm rot="0" flipH="0" flipV="0">
            <a:off x="13933" y="760168"/>
            <a:ext cx="12164852" cy="8233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marR="0" indent="0" algn="ctr">
              <a:defRPr/>
            </a:pPr>
            <a:r>
              <a:rPr lang="en-US" sz="4800" b="1" i="0" u="none" strike="noStrike" cap="none" spc="0">
                <a:solidFill>
                  <a:srgbClr val="C00000"/>
                </a:solidFill>
                <a:latin typeface="Lato Heavy"/>
                <a:ea typeface="Lato Heavy"/>
                <a:cs typeface="Lato Heavy"/>
              </a:rPr>
              <a:t>Conclusion</a:t>
            </a:r>
            <a:endParaRPr sz="4800">
              <a:solidFill>
                <a:srgbClr val="C00000"/>
              </a:solidFill>
              <a:latin typeface="Lato Heavy"/>
              <a:cs typeface="Lato Heavy"/>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1288311587" name=""/>
          <p:cNvSpPr txBox="1"/>
          <p:nvPr/>
        </p:nvSpPr>
        <p:spPr bwMode="auto">
          <a:xfrm rot="0" flipH="0" flipV="0">
            <a:off x="30" y="2326298"/>
            <a:ext cx="12187549" cy="1128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6800" b="1">
                <a:solidFill>
                  <a:srgbClr val="C00000"/>
                </a:solidFill>
                <a:latin typeface="Lato Black"/>
                <a:ea typeface="Lato Black"/>
                <a:cs typeface="Lato Black"/>
              </a:rPr>
              <a:t>Merci pour votre attention </a:t>
            </a:r>
            <a:r>
              <a:rPr sz="6800" b="1">
                <a:solidFill>
                  <a:schemeClr val="tx1"/>
                </a:solidFill>
                <a:latin typeface="Lato Black"/>
                <a:ea typeface="Lato Black"/>
                <a:cs typeface="Lato Black"/>
              </a:rPr>
              <a:t>!</a:t>
            </a:r>
            <a:endParaRPr sz="6800">
              <a:solidFill>
                <a:srgbClr val="C00000"/>
              </a:solidFill>
              <a:latin typeface="Lato Black"/>
              <a:cs typeface="Lato Black"/>
            </a:endParaRPr>
          </a:p>
        </p:txBody>
      </p:sp>
      <p:sp>
        <p:nvSpPr>
          <p:cNvPr id="1881267021" name=""/>
          <p:cNvSpPr txBox="1"/>
          <p:nvPr/>
        </p:nvSpPr>
        <p:spPr bwMode="auto">
          <a:xfrm rot="0" flipH="0" flipV="0">
            <a:off x="9125962" y="3380379"/>
            <a:ext cx="2004146" cy="3661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fr-FR" sz="1800">
                <a:solidFill>
                  <a:schemeClr val="tx1"/>
                </a:solidFill>
                <a:latin typeface="Lato Heavy"/>
                <a:ea typeface="Lato Heavy"/>
                <a:cs typeface="Lato Heavy"/>
              </a:rPr>
              <a:t>Raef </a:t>
            </a:r>
            <a:r>
              <a:rPr lang="fr-FR" sz="1800">
                <a:solidFill>
                  <a:schemeClr val="tx1"/>
                </a:solidFill>
                <a:latin typeface="Lato Heavy"/>
                <a:ea typeface="Lato Heavy"/>
                <a:cs typeface="Lato Heavy"/>
              </a:rPr>
              <a:t>Toujani</a:t>
            </a:r>
            <a:endParaRPr sz="2200">
              <a:solidFill>
                <a:schemeClr val="tx1"/>
              </a:solidFill>
              <a:latin typeface="Lato Heavy"/>
              <a:cs typeface="Lato Heavy"/>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Office Theme">
  <a:themeElements>
    <a:clrScheme name="New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a:ea typeface="Arial"/>
        <a:cs typeface="Arial"/>
      </a:majorFont>
      <a:minorFont>
        <a:latin typeface="Arial"/>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ONLYOFFICE/9.2.1.43</Application>
  <PresentationFormat>On-screen Show (4:3)</PresentationFormat>
  <Paragraphs>0</Paragraphs>
  <Slides>10</Slides>
  <Notes>10</Notes>
  <HiddenSlides>0</HiddenSlides>
  <MMClips>2</MMClips>
  <ScaleCrop>0</ScaleCrop>
  <HeadingPairs>
    <vt:vector size="4" baseType="variant">
      <vt:variant>
        <vt:lpstr>Theme</vt:lpstr>
      </vt:variant>
      <vt:variant>
        <vt:i4>1</vt:i4>
      </vt:variant>
      <vt:variant>
        <vt:lpstr>Slide Titles</vt:lpstr>
      </vt:variant>
      <vt:variant>
        <vt:i4>10</vt:i4>
      </vt:variant>
    </vt:vector>
  </HeadingPairs>
  <TitlesOfParts>
    <vt:vector size="11" baseType="lpstr">
      <vt:lpstr>Theme 1</vt:lpstr>
      <vt:lpstr>Slide 1</vt:lpstr>
      <vt:lpstr>Slide 2</vt:lpstr>
      <vt:lpstr>Slide 3</vt:lpstr>
      <vt:lpstr>Slide 4</vt:lpstr>
      <vt:lpstr>Slide 5</vt:lpstr>
      <vt:lpstr>Slide 6</vt:lpstr>
      <vt:lpstr>Slide 7</vt:lpstr>
      <vt:lpstr>Slide 8</vt:lpstr>
      <vt:lpstr>Slide 9</vt:lpstr>
      <vt:lpstr>Slide 10</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6</cp:revision>
  <dcterms:modified xsi:type="dcterms:W3CDTF">2026-03-14T10:35:19Z</dcterms:modified>
</cp:coreProperties>
</file>